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99064-BB0B-44EA-BA3F-A4C9BB5E358C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1995C-CD46-45BD-90C5-3582DCC05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99064-BB0B-44EA-BA3F-A4C9BB5E358C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1995C-CD46-45BD-90C5-3582DCC05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99064-BB0B-44EA-BA3F-A4C9BB5E358C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1995C-CD46-45BD-90C5-3582DCC05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99064-BB0B-44EA-BA3F-A4C9BB5E358C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1995C-CD46-45BD-90C5-3582DCC05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99064-BB0B-44EA-BA3F-A4C9BB5E358C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1995C-CD46-45BD-90C5-3582DCC05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99064-BB0B-44EA-BA3F-A4C9BB5E358C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1995C-CD46-45BD-90C5-3582DCC05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99064-BB0B-44EA-BA3F-A4C9BB5E358C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1995C-CD46-45BD-90C5-3582DCC05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99064-BB0B-44EA-BA3F-A4C9BB5E358C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1995C-CD46-45BD-90C5-3582DCC05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99064-BB0B-44EA-BA3F-A4C9BB5E358C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1995C-CD46-45BD-90C5-3582DCC05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99064-BB0B-44EA-BA3F-A4C9BB5E358C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1995C-CD46-45BD-90C5-3582DCC05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99064-BB0B-44EA-BA3F-A4C9BB5E358C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1995C-CD46-45BD-90C5-3582DCC05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99064-BB0B-44EA-BA3F-A4C9BB5E358C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1995C-CD46-45BD-90C5-3582DCC056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아무것도 두려워 말라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任何環境不要懼怕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260648"/>
            <a:ext cx="4320480" cy="578495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任何環境不要懼怕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24744"/>
            <a:ext cx="3816424" cy="5328592"/>
          </a:xfrm>
        </p:spPr>
        <p:txBody>
          <a:bodyPr>
            <a:normAutofit fontScale="92500"/>
          </a:bodyPr>
          <a:lstStyle/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任何的環境都不要懼怕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全能的上</a:t>
            </a:r>
            <a:r>
              <a:rPr lang="zh-TW" altLang="en-US" sz="1800" b="1" dirty="0" smtClean="0">
                <a:solidFill>
                  <a:schemeClr val="tx1"/>
                </a:solidFill>
              </a:rPr>
              <a:t>帝衪</a:t>
            </a:r>
            <a:r>
              <a:rPr lang="zh-TW" altLang="en-US" sz="1800" b="1" dirty="0" smtClean="0">
                <a:solidFill>
                  <a:schemeClr val="tx1"/>
                </a:solidFill>
              </a:rPr>
              <a:t>必保護你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你不要驚</a:t>
            </a:r>
            <a:r>
              <a:rPr lang="zh-TW" altLang="en-US" sz="1800" b="1" dirty="0" smtClean="0">
                <a:solidFill>
                  <a:schemeClr val="tx1"/>
                </a:solidFill>
              </a:rPr>
              <a:t>慌更</a:t>
            </a:r>
            <a:r>
              <a:rPr lang="zh-TW" altLang="en-US" sz="1800" b="1" dirty="0" smtClean="0">
                <a:solidFill>
                  <a:schemeClr val="tx1"/>
                </a:solidFill>
              </a:rPr>
              <a:t>不要懼怕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全能的上帝保護</a:t>
            </a:r>
            <a:r>
              <a:rPr lang="zh-TW" altLang="en-US" sz="1800" b="1" dirty="0" smtClean="0">
                <a:solidFill>
                  <a:schemeClr val="tx1"/>
                </a:solidFill>
              </a:rPr>
              <a:t>你                                              任</a:t>
            </a:r>
            <a:r>
              <a:rPr lang="zh-TW" altLang="en-US" sz="1800" b="1" dirty="0" smtClean="0">
                <a:solidFill>
                  <a:schemeClr val="tx1"/>
                </a:solidFill>
              </a:rPr>
              <a:t>何的環境都不要懼怕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全能的上帝衪必保護你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你不要驚慌更不要懼怕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全能的上帝保護你</a:t>
            </a:r>
          </a:p>
          <a:p>
            <a:pPr algn="l"/>
            <a:endParaRPr lang="zh-TW" alt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/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縱然有疲乏軟弱無助的時候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全能的上帝衪必看顧你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人生的驚滔駭浪臨到的時候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全能的上帝衪必保護你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主</a:t>
            </a:r>
            <a:r>
              <a:rPr lang="zh-TW" altLang="en-US" sz="1800" b="1" dirty="0" smtClean="0">
                <a:solidFill>
                  <a:schemeClr val="tx1"/>
                </a:solidFill>
              </a:rPr>
              <a:t>祢是我的磐</a:t>
            </a:r>
            <a:r>
              <a:rPr lang="zh-TW" altLang="en-US" sz="1800" b="1" dirty="0" smtClean="0">
                <a:solidFill>
                  <a:schemeClr val="tx1"/>
                </a:solidFill>
              </a:rPr>
              <a:t>石 主</a:t>
            </a:r>
            <a:r>
              <a:rPr lang="zh-TW" altLang="en-US" sz="1800" b="1" dirty="0" smtClean="0">
                <a:solidFill>
                  <a:schemeClr val="tx1"/>
                </a:solidFill>
              </a:rPr>
              <a:t>祢是我的山寨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主祢是我的盼</a:t>
            </a:r>
            <a:r>
              <a:rPr lang="zh-TW" altLang="en-US" sz="1800" b="1" dirty="0" smtClean="0">
                <a:solidFill>
                  <a:schemeClr val="tx1"/>
                </a:solidFill>
              </a:rPr>
              <a:t>望 我</a:t>
            </a:r>
            <a:r>
              <a:rPr lang="zh-TW" altLang="en-US" sz="1800" b="1" dirty="0" smtClean="0">
                <a:solidFill>
                  <a:schemeClr val="tx1"/>
                </a:solidFill>
              </a:rPr>
              <a:t>的力量我的耶和華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158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任何環境不要懼怕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任何環境不要懼怕</dc:title>
  <dc:creator>mary</dc:creator>
  <cp:lastModifiedBy>mary</cp:lastModifiedBy>
  <cp:revision>6</cp:revision>
  <dcterms:created xsi:type="dcterms:W3CDTF">2018-02-20T19:33:56Z</dcterms:created>
  <dcterms:modified xsi:type="dcterms:W3CDTF">2018-02-21T00:53:36Z</dcterms:modified>
</cp:coreProperties>
</file>