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A5716-D30F-4C41-A089-265733A30F2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0019-FCE7-4597-8F75-DB99D7909C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re I am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！請差遣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16632"/>
            <a:ext cx="2664296" cy="404664"/>
          </a:xfrm>
        </p:spPr>
        <p:txBody>
          <a:bodyPr>
            <a:noAutofit/>
          </a:bodyPr>
          <a:lstStyle/>
          <a:p>
            <a:r>
              <a:rPr lang="zh-TW" altLang="en-US" sz="3200" b="1" dirty="0" smtClean="0"/>
              <a:t>主！請差遣我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1800200" cy="6525344"/>
          </a:xfrm>
        </p:spPr>
        <p:txBody>
          <a:bodyPr>
            <a:noAutofit/>
          </a:bodyPr>
          <a:lstStyle/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我是天与海的主 </a:t>
            </a: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我听见百姓哀求</a:t>
            </a:r>
            <a:br>
              <a:rPr lang="zh-CN" altLang="en-US" sz="1100" b="1" dirty="0" smtClean="0">
                <a:solidFill>
                  <a:schemeClr val="tx1"/>
                </a:solidFill>
              </a:rPr>
            </a:br>
            <a:r>
              <a:rPr lang="zh-CN" altLang="en-US" sz="1100" b="1" dirty="0" smtClean="0">
                <a:solidFill>
                  <a:schemeClr val="tx1"/>
                </a:solidFill>
              </a:rPr>
              <a:t>多多人沉沦罪恶 </a:t>
            </a:r>
            <a:br>
              <a:rPr lang="zh-CN" altLang="en-US" sz="1100" b="1" dirty="0" smtClean="0">
                <a:solidFill>
                  <a:schemeClr val="tx1"/>
                </a:solidFill>
              </a:rPr>
            </a:br>
            <a:r>
              <a:rPr lang="zh-CN" altLang="en-US" sz="1100" b="1" dirty="0" smtClean="0">
                <a:solidFill>
                  <a:schemeClr val="tx1"/>
                </a:solidFill>
              </a:rPr>
              <a:t>我欲拯救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我创造暗冥星辰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我欲光照黑暗冥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何人欲带光給伊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差遣啥人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9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rgbClr val="FF0000"/>
                </a:solidFill>
              </a:rPr>
              <a:t>我在此主可差遣我 </a:t>
            </a:r>
            <a:endParaRPr lang="en-US" altLang="ko-KR" sz="11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rgbClr val="FF0000"/>
                </a:solidFill>
              </a:rPr>
              <a:t>我听见你呼召在暗冥 </a:t>
            </a:r>
            <a:endParaRPr lang="en-US" altLang="zh-CN" sz="11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rgbClr val="FF0000"/>
                </a:solidFill>
              </a:rPr>
              <a:t>我欲去主祢若尊我 </a:t>
            </a:r>
            <a:endParaRPr lang="en-US" altLang="zh-CN" sz="11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rgbClr val="FF0000"/>
                </a:solidFill>
              </a:rPr>
              <a:t>心中数念祢所有百姓</a:t>
            </a:r>
            <a:r>
              <a:rPr lang="zh-CN" altLang="en-US" sz="1100" b="1" dirty="0" smtClean="0">
                <a:solidFill>
                  <a:schemeClr val="tx1"/>
                </a:solidFill>
              </a:rPr>
              <a:t> </a:t>
            </a:r>
            <a:endParaRPr lang="en-US" altLang="zh-TW" sz="11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9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900" b="1" dirty="0" smtClean="0">
                <a:solidFill>
                  <a:schemeClr val="tx1"/>
                </a:solidFill>
              </a:rPr>
              <a:t/>
            </a:r>
            <a:br>
              <a:rPr lang="zh-TW" altLang="en-US" sz="900" b="1" dirty="0" smtClean="0">
                <a:solidFill>
                  <a:schemeClr val="tx1"/>
                </a:solidFill>
              </a:rPr>
            </a:br>
            <a:r>
              <a:rPr lang="ko-KR" altLang="en-US" sz="1100" b="1" dirty="0" smtClean="0">
                <a:solidFill>
                  <a:schemeClr val="tx1"/>
                </a:solidFill>
              </a:rPr>
              <a:t>我是雨与雪的主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百姓憂伤我担当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为爱伊我流眼泪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伊欲转走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我欲破碎硬的心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赐給伊爱疼</a:t>
            </a:r>
            <a:r>
              <a:rPr lang="zh-CN" altLang="en-US" sz="1100" b="1" dirty="0" smtClean="0">
                <a:solidFill>
                  <a:schemeClr val="tx1"/>
                </a:solidFill>
              </a:rPr>
              <a:t>的心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我欲传道理給伊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差遣啥人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9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9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我是风与火的主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我照顾散赤破相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我为伊摆设延席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我欲拯救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我供給上好米粮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直到伊心满 意足 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100" b="1" dirty="0" smtClean="0">
                <a:solidFill>
                  <a:schemeClr val="tx1"/>
                </a:solidFill>
              </a:rPr>
              <a:t>我赏赐 活命給伊</a:t>
            </a:r>
            <a:endParaRPr lang="en-US" altLang="zh-CN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>差遣啥人 </a:t>
            </a:r>
            <a:r>
              <a:rPr lang="zh-CN" altLang="en-US" sz="11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</a:t>
            </a:r>
            <a:r>
              <a:rPr lang="zh-CN" altLang="en-US" sz="1100" b="1" dirty="0" smtClean="0">
                <a:solidFill>
                  <a:schemeClr val="tx1"/>
                </a:solidFill>
              </a:rPr>
              <a:t> </a:t>
            </a:r>
            <a:endParaRPr lang="en-US" altLang="zh-TW" sz="11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/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主！請差遣我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主！請差遣我</dc:title>
  <dc:creator>mary</dc:creator>
  <cp:lastModifiedBy>mary</cp:lastModifiedBy>
  <cp:revision>14</cp:revision>
  <dcterms:created xsi:type="dcterms:W3CDTF">2018-02-22T21:50:59Z</dcterms:created>
  <dcterms:modified xsi:type="dcterms:W3CDTF">2018-02-23T17:30:06Z</dcterms:modified>
</cp:coreProperties>
</file>