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1F168-23CD-4A83-A163-E7BB33A168BD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21271-54AF-4F23-B415-77280ED5DD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世の光闇に下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434479"/>
          </a:xfrm>
        </p:spPr>
        <p:txBody>
          <a:bodyPr>
            <a:noAutofit/>
          </a:bodyPr>
          <a:lstStyle/>
          <a:p>
            <a:r>
              <a:rPr lang="ja-JP" altLang="en-US" sz="3600" b="1" smtClean="0"/>
              <a:t>世の光闇に下り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3168352" cy="482453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世</a:t>
            </a:r>
            <a:r>
              <a:rPr lang="ja-JP" altLang="en-US" sz="1800" b="1" smtClean="0">
                <a:solidFill>
                  <a:schemeClr val="tx1"/>
                </a:solidFill>
              </a:rPr>
              <a:t>の</a:t>
            </a:r>
            <a:r>
              <a:rPr lang="ko-KR" altLang="en-US" sz="1800" b="1" smtClean="0">
                <a:solidFill>
                  <a:schemeClr val="tx1"/>
                </a:solidFill>
              </a:rPr>
              <a:t>光　闇</a:t>
            </a:r>
            <a:r>
              <a:rPr lang="ja-JP" altLang="en-US" sz="1800" b="1" smtClean="0">
                <a:solidFill>
                  <a:schemeClr val="tx1"/>
                </a:solidFill>
              </a:rPr>
              <a:t>にくだり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ko-KR" altLang="en-US" sz="1800" b="1" smtClean="0">
                <a:solidFill>
                  <a:schemeClr val="tx1"/>
                </a:solidFill>
              </a:rPr>
              <a:t>目</a:t>
            </a:r>
            <a:r>
              <a:rPr lang="ja-JP" altLang="en-US" sz="1800" b="1" smtClean="0">
                <a:solidFill>
                  <a:schemeClr val="tx1"/>
                </a:solidFill>
              </a:rPr>
              <a:t>を</a:t>
            </a:r>
            <a:r>
              <a:rPr lang="ko-KR" altLang="en-US" sz="1800" b="1" smtClean="0">
                <a:solidFill>
                  <a:schemeClr val="tx1"/>
                </a:solidFill>
              </a:rPr>
              <a:t>開</a:t>
            </a:r>
            <a:r>
              <a:rPr lang="ja-JP" altLang="en-US" sz="1800" b="1" smtClean="0">
                <a:solidFill>
                  <a:schemeClr val="tx1"/>
                </a:solidFill>
              </a:rPr>
              <a:t>かせた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ko-KR" altLang="en-US" sz="1800" b="1" smtClean="0">
                <a:solidFill>
                  <a:schemeClr val="tx1"/>
                </a:solidFill>
              </a:rPr>
              <a:t>崇</a:t>
            </a:r>
            <a:r>
              <a:rPr lang="ja-JP" altLang="en-US" sz="1800" b="1" smtClean="0">
                <a:solidFill>
                  <a:schemeClr val="tx1"/>
                </a:solidFill>
              </a:rPr>
              <a:t>めさせ　</a:t>
            </a:r>
            <a:r>
              <a:rPr lang="ko-KR" altLang="en-US" sz="1800" b="1" smtClean="0">
                <a:solidFill>
                  <a:schemeClr val="tx1"/>
                </a:solidFill>
              </a:rPr>
              <a:t>希望</a:t>
            </a:r>
            <a:r>
              <a:rPr lang="ja-JP" altLang="en-US" sz="1800" b="1" smtClean="0">
                <a:solidFill>
                  <a:schemeClr val="tx1"/>
                </a:solidFill>
              </a:rPr>
              <a:t>を</a:t>
            </a:r>
            <a:r>
              <a:rPr lang="ko-KR" altLang="en-US" sz="1800" b="1" smtClean="0">
                <a:solidFill>
                  <a:schemeClr val="tx1"/>
                </a:solidFill>
              </a:rPr>
              <a:t>与</a:t>
            </a:r>
            <a:r>
              <a:rPr lang="ja-JP" altLang="en-US" sz="1800" b="1" smtClean="0">
                <a:solidFill>
                  <a:schemeClr val="tx1"/>
                </a:solidFill>
              </a:rPr>
              <a:t>える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ko-KR" altLang="en-US" sz="1800" b="1" smtClean="0">
                <a:solidFill>
                  <a:schemeClr val="tx1"/>
                </a:solidFill>
              </a:rPr>
              <a:t>麗</a:t>
            </a:r>
            <a:r>
              <a:rPr lang="ja-JP" altLang="en-US" sz="1800" b="1" smtClean="0">
                <a:solidFill>
                  <a:schemeClr val="tx1"/>
                </a:solidFill>
              </a:rPr>
              <a:t>しい　わが</a:t>
            </a:r>
            <a:r>
              <a:rPr lang="ko-KR" altLang="en-US" sz="1800" b="1" smtClean="0">
                <a:solidFill>
                  <a:schemeClr val="tx1"/>
                </a:solidFill>
              </a:rPr>
              <a:t>王我</a:t>
            </a:r>
            <a:r>
              <a:rPr lang="ja-JP" altLang="en-US" sz="1800" b="1" smtClean="0">
                <a:solidFill>
                  <a:schemeClr val="tx1"/>
                </a:solidFill>
              </a:rPr>
              <a:t>が</a:t>
            </a:r>
            <a:r>
              <a:rPr lang="ko-KR" altLang="en-US" sz="1800" b="1" smtClean="0">
                <a:solidFill>
                  <a:schemeClr val="tx1"/>
                </a:solidFill>
              </a:rPr>
              <a:t>主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ひれ</a:t>
            </a:r>
            <a:r>
              <a:rPr lang="ko-KR" altLang="en-US" sz="1800" b="1" smtClean="0">
                <a:solidFill>
                  <a:srgbClr val="FF0000"/>
                </a:solidFill>
              </a:rPr>
              <a:t>伏</a:t>
            </a:r>
            <a:r>
              <a:rPr lang="ja-JP" altLang="en-US" sz="1800" b="1" smtClean="0">
                <a:solidFill>
                  <a:srgbClr val="FF0000"/>
                </a:solidFill>
              </a:rPr>
              <a:t>し</a:t>
            </a:r>
            <a:r>
              <a:rPr lang="ko-KR" altLang="en-US" sz="1800" b="1" smtClean="0">
                <a:solidFill>
                  <a:srgbClr val="FF0000"/>
                </a:solidFill>
              </a:rPr>
              <a:t>今　礼拝</a:t>
            </a:r>
            <a:r>
              <a:rPr lang="ja-JP" altLang="en-US" sz="1800" b="1" smtClean="0">
                <a:solidFill>
                  <a:srgbClr val="FF0000"/>
                </a:solidFill>
              </a:rPr>
              <a:t>する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あなたこそ　わが</a:t>
            </a:r>
            <a:r>
              <a:rPr lang="ko-KR" altLang="en-US" sz="1800" b="1" smtClean="0">
                <a:solidFill>
                  <a:srgbClr val="FF0000"/>
                </a:solidFill>
              </a:rPr>
              <a:t>神</a:t>
            </a:r>
            <a:br>
              <a:rPr lang="ko-KR" altLang="en-US" sz="1800" b="1" smtClean="0">
                <a:solidFill>
                  <a:srgbClr val="FF0000"/>
                </a:solidFill>
              </a:rPr>
            </a:br>
            <a:r>
              <a:rPr lang="ko-KR" altLang="en-US" sz="1800" b="1" smtClean="0">
                <a:solidFill>
                  <a:srgbClr val="FF0000"/>
                </a:solidFill>
              </a:rPr>
              <a:t>麗</a:t>
            </a:r>
            <a:r>
              <a:rPr lang="ja-JP" altLang="en-US" sz="1800" b="1" smtClean="0">
                <a:solidFill>
                  <a:srgbClr val="FF0000"/>
                </a:solidFill>
              </a:rPr>
              <a:t>しい</a:t>
            </a:r>
            <a:r>
              <a:rPr lang="ko-KR" altLang="en-US" sz="1800" b="1" smtClean="0">
                <a:solidFill>
                  <a:srgbClr val="FF0000"/>
                </a:solidFill>
              </a:rPr>
              <a:t>方　尊</a:t>
            </a:r>
            <a:r>
              <a:rPr lang="ja-JP" altLang="en-US" sz="1800" b="1" smtClean="0">
                <a:solidFill>
                  <a:srgbClr val="FF0000"/>
                </a:solidFill>
              </a:rPr>
              <a:t>き</a:t>
            </a:r>
            <a:r>
              <a:rPr lang="ko-KR" altLang="en-US" sz="1800" b="1" smtClean="0">
                <a:solidFill>
                  <a:srgbClr val="FF0000"/>
                </a:solidFill>
              </a:rPr>
              <a:t>神</a:t>
            </a:r>
            <a:br>
              <a:rPr lang="ko-KR" altLang="en-US" sz="1800" b="1" smtClean="0">
                <a:solidFill>
                  <a:srgbClr val="FF0000"/>
                </a:solidFill>
              </a:rPr>
            </a:br>
            <a:r>
              <a:rPr lang="ko-KR" altLang="en-US" sz="1800" b="1" smtClean="0">
                <a:solidFill>
                  <a:srgbClr val="FF0000"/>
                </a:solidFill>
              </a:rPr>
              <a:t>素晴</a:t>
            </a:r>
            <a:r>
              <a:rPr lang="ja-JP" altLang="en-US" sz="1800" b="1" smtClean="0">
                <a:solidFill>
                  <a:srgbClr val="FF0000"/>
                </a:solidFill>
              </a:rPr>
              <a:t>らしい</a:t>
            </a:r>
            <a:r>
              <a:rPr lang="ko-KR" altLang="en-US" sz="1800" b="1" smtClean="0">
                <a:solidFill>
                  <a:srgbClr val="FF0000"/>
                </a:solidFill>
              </a:rPr>
              <a:t>主</a:t>
            </a:r>
            <a:r>
              <a:rPr lang="ja-JP" altLang="en-US" sz="1800" b="1" smtClean="0">
                <a:solidFill>
                  <a:srgbClr val="FF0000"/>
                </a:solidFill>
              </a:rPr>
              <a:t>イエスよ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/>
                </a:solidFill>
              </a:rPr>
              <a:t>いと</a:t>
            </a:r>
            <a:r>
              <a:rPr lang="ko-KR" altLang="en-US" sz="1800" b="1" smtClean="0">
                <a:solidFill>
                  <a:schemeClr val="tx1"/>
                </a:solidFill>
              </a:rPr>
              <a:t>高</a:t>
            </a:r>
            <a:r>
              <a:rPr lang="ja-JP" altLang="en-US" sz="1800" b="1" smtClean="0">
                <a:solidFill>
                  <a:schemeClr val="tx1"/>
                </a:solidFill>
              </a:rPr>
              <a:t>きすべての</a:t>
            </a:r>
            <a:r>
              <a:rPr lang="ko-KR" altLang="en-US" sz="1800" b="1" smtClean="0">
                <a:solidFill>
                  <a:schemeClr val="tx1"/>
                </a:solidFill>
              </a:rPr>
              <a:t>王　栄光</a:t>
            </a:r>
            <a:r>
              <a:rPr lang="ja-JP" altLang="en-US" sz="1800" b="1" smtClean="0">
                <a:solidFill>
                  <a:schemeClr val="tx1"/>
                </a:solidFill>
              </a:rPr>
              <a:t>の</a:t>
            </a:r>
            <a:r>
              <a:rPr lang="ko-KR" altLang="en-US" sz="1800" b="1" smtClean="0">
                <a:solidFill>
                  <a:schemeClr val="tx1"/>
                </a:solidFill>
              </a:rPr>
              <a:t>天</a:t>
            </a:r>
            <a:r>
              <a:rPr lang="ja-JP" altLang="en-US" sz="1800" b="1" smtClean="0">
                <a:solidFill>
                  <a:schemeClr val="tx1"/>
                </a:solidFill>
              </a:rPr>
              <a:t>から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へりくだり　</a:t>
            </a:r>
            <a:r>
              <a:rPr lang="ko-KR" altLang="en-US" sz="1800" b="1" smtClean="0">
                <a:solidFill>
                  <a:schemeClr val="tx1"/>
                </a:solidFill>
              </a:rPr>
              <a:t>地</a:t>
            </a:r>
            <a:r>
              <a:rPr lang="ja-JP" altLang="en-US" sz="1800" b="1" smtClean="0">
                <a:solidFill>
                  <a:schemeClr val="tx1"/>
                </a:solidFill>
              </a:rPr>
              <a:t>に</a:t>
            </a:r>
            <a:r>
              <a:rPr lang="ko-KR" altLang="en-US" sz="1800" b="1" smtClean="0">
                <a:solidFill>
                  <a:schemeClr val="tx1"/>
                </a:solidFill>
              </a:rPr>
              <a:t>来</a:t>
            </a:r>
            <a:r>
              <a:rPr lang="ja-JP" altLang="en-US" sz="1800" b="1" smtClean="0">
                <a:solidFill>
                  <a:schemeClr val="tx1"/>
                </a:solidFill>
              </a:rPr>
              <a:t>られた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ただ</a:t>
            </a:r>
            <a:r>
              <a:rPr lang="ko-KR" altLang="en-US" sz="1800" b="1" smtClean="0">
                <a:solidFill>
                  <a:schemeClr val="tx1"/>
                </a:solidFill>
              </a:rPr>
              <a:t>愛</a:t>
            </a:r>
            <a:r>
              <a:rPr lang="ja-JP" altLang="en-US" sz="1800" b="1" smtClean="0">
                <a:solidFill>
                  <a:schemeClr val="tx1"/>
                </a:solidFill>
              </a:rPr>
              <a:t>のゆえ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endParaRPr lang="en-US" altLang="ja-JP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我</a:t>
            </a:r>
            <a:r>
              <a:rPr lang="ja-JP" altLang="en-US" sz="1800" b="1" smtClean="0">
                <a:solidFill>
                  <a:schemeClr val="tx1"/>
                </a:solidFill>
              </a:rPr>
              <a:t>が</a:t>
            </a:r>
            <a:r>
              <a:rPr lang="ko-KR" altLang="en-US" sz="1800" b="1" smtClean="0">
                <a:solidFill>
                  <a:schemeClr val="tx1"/>
                </a:solidFill>
              </a:rPr>
              <a:t>罪</a:t>
            </a:r>
            <a:r>
              <a:rPr lang="ja-JP" altLang="en-US" sz="1800" b="1" smtClean="0">
                <a:solidFill>
                  <a:schemeClr val="tx1"/>
                </a:solidFill>
              </a:rPr>
              <a:t>を</a:t>
            </a:r>
            <a:r>
              <a:rPr lang="ko-KR" altLang="en-US" sz="1800" b="1" smtClean="0">
                <a:solidFill>
                  <a:schemeClr val="tx1"/>
                </a:solidFill>
              </a:rPr>
              <a:t>見</a:t>
            </a:r>
            <a:r>
              <a:rPr lang="ja-JP" altLang="en-US" sz="1800" b="1" smtClean="0">
                <a:solidFill>
                  <a:schemeClr val="tx1"/>
                </a:solidFill>
              </a:rPr>
              <a:t>る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ko-KR" altLang="en-US" sz="1800" b="1" smtClean="0">
                <a:solidFill>
                  <a:schemeClr val="tx1"/>
                </a:solidFill>
              </a:rPr>
              <a:t>十字架</a:t>
            </a:r>
            <a:r>
              <a:rPr lang="ja-JP" altLang="en-US" sz="1800" b="1" smtClean="0">
                <a:solidFill>
                  <a:schemeClr val="tx1"/>
                </a:solidFill>
              </a:rPr>
              <a:t>の</a:t>
            </a:r>
            <a:r>
              <a:rPr lang="ko-KR" altLang="en-US" sz="1800" b="1" smtClean="0">
                <a:solidFill>
                  <a:schemeClr val="tx1"/>
                </a:solidFill>
              </a:rPr>
              <a:t>上</a:t>
            </a:r>
            <a:r>
              <a:rPr lang="ja-JP" altLang="en-US" sz="1800" b="1" smtClean="0">
                <a:solidFill>
                  <a:schemeClr val="tx1"/>
                </a:solidFill>
              </a:rPr>
              <a:t>に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はかり</a:t>
            </a:r>
            <a:r>
              <a:rPr lang="ko-KR" altLang="en-US" sz="1800" b="1" smtClean="0">
                <a:solidFill>
                  <a:schemeClr val="tx1"/>
                </a:solidFill>
              </a:rPr>
              <a:t>知</a:t>
            </a:r>
            <a:r>
              <a:rPr lang="ja-JP" altLang="en-US" sz="1800" b="1" smtClean="0">
                <a:solidFill>
                  <a:schemeClr val="tx1"/>
                </a:solidFill>
              </a:rPr>
              <a:t>れない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ko-KR" altLang="en-US" sz="1800" b="1" smtClean="0">
                <a:solidFill>
                  <a:schemeClr val="tx1"/>
                </a:solidFill>
              </a:rPr>
              <a:t>十字架</a:t>
            </a:r>
            <a:r>
              <a:rPr lang="ja-JP" altLang="en-US" sz="1800" b="1" smtClean="0">
                <a:solidFill>
                  <a:schemeClr val="tx1"/>
                </a:solidFill>
              </a:rPr>
              <a:t>の </a:t>
            </a:r>
            <a:r>
              <a:rPr lang="ko-KR" altLang="en-US" sz="1800" b="1" smtClean="0">
                <a:solidFill>
                  <a:schemeClr val="tx1"/>
                </a:solidFill>
              </a:rPr>
              <a:t>代価              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10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世の光闇に下り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世の光闇に下り</dc:title>
  <dc:creator>mary</dc:creator>
  <cp:lastModifiedBy>mary</cp:lastModifiedBy>
  <cp:revision>4</cp:revision>
  <dcterms:created xsi:type="dcterms:W3CDTF">2018-02-10T22:42:08Z</dcterms:created>
  <dcterms:modified xsi:type="dcterms:W3CDTF">2018-02-12T15:52:05Z</dcterms:modified>
</cp:coreProperties>
</file>