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63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7C301-637E-43CA-ACAB-21AEF1FE894B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AA0EC-3100-4356-9958-D72759D802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7C301-637E-43CA-ACAB-21AEF1FE894B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AA0EC-3100-4356-9958-D72759D802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7C301-637E-43CA-ACAB-21AEF1FE894B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AA0EC-3100-4356-9958-D72759D802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7C301-637E-43CA-ACAB-21AEF1FE894B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AA0EC-3100-4356-9958-D72759D802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7C301-637E-43CA-ACAB-21AEF1FE894B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AA0EC-3100-4356-9958-D72759D802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7C301-637E-43CA-ACAB-21AEF1FE894B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AA0EC-3100-4356-9958-D72759D802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7C301-637E-43CA-ACAB-21AEF1FE894B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AA0EC-3100-4356-9958-D72759D802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7C301-637E-43CA-ACAB-21AEF1FE894B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AA0EC-3100-4356-9958-D72759D802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7C301-637E-43CA-ACAB-21AEF1FE894B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AA0EC-3100-4356-9958-D72759D802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7C301-637E-43CA-ACAB-21AEF1FE894B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AA0EC-3100-4356-9958-D72759D802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7C301-637E-43CA-ACAB-21AEF1FE894B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AA0EC-3100-4356-9958-D72759D802F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97C301-637E-43CA-ACAB-21AEF1FE894B}" type="datetimeFigureOut">
              <a:rPr lang="en-US" smtClean="0"/>
              <a:pPr/>
              <a:t>2/9/2018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BAA0EC-3100-4356-9958-D72759D802F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10,000 Reason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一万の理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832" y="1"/>
            <a:ext cx="2880320" cy="692696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一万</a:t>
            </a:r>
            <a:r>
              <a:rPr lang="ja-JP" altLang="en-US" b="1" smtClean="0"/>
              <a:t>の</a:t>
            </a:r>
            <a:r>
              <a:rPr lang="ko-KR" altLang="en-US" b="1" smtClean="0"/>
              <a:t>理由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692696"/>
            <a:ext cx="4320480" cy="5544616"/>
          </a:xfrm>
        </p:spPr>
        <p:txBody>
          <a:bodyPr>
            <a:noAutofit/>
          </a:bodyPr>
          <a:lstStyle/>
          <a:p>
            <a:pPr algn="l"/>
            <a:r>
              <a:rPr lang="ja-JP" sz="1600" b="1" smtClean="0">
                <a:solidFill>
                  <a:srgbClr val="FF0000"/>
                </a:solidFill>
              </a:rPr>
              <a:t>コーラス</a:t>
            </a:r>
            <a:endParaRPr lang="en-US" altLang="ja-JP" sz="1600" b="1" dirty="0" smtClean="0">
              <a:solidFill>
                <a:srgbClr val="FF0000"/>
              </a:solidFill>
            </a:endParaRPr>
          </a:p>
          <a:p>
            <a:pPr algn="l"/>
            <a:r>
              <a:rPr lang="ja-JP" altLang="en-US" sz="1600" b="1" smtClean="0">
                <a:solidFill>
                  <a:srgbClr val="FF0000"/>
                </a:solidFill>
              </a:rPr>
              <a:t>主をたたえよ　たましいよ</a:t>
            </a:r>
            <a:br>
              <a:rPr lang="ja-JP" altLang="en-US" sz="1600" b="1" smtClean="0">
                <a:solidFill>
                  <a:srgbClr val="FF0000"/>
                </a:solidFill>
              </a:rPr>
            </a:br>
            <a:r>
              <a:rPr lang="ja-JP" altLang="en-US" sz="1600" b="1" smtClean="0">
                <a:solidFill>
                  <a:srgbClr val="FF0000"/>
                </a:solidFill>
              </a:rPr>
              <a:t>聖なる名を</a:t>
            </a:r>
            <a:br>
              <a:rPr lang="ja-JP" altLang="en-US" sz="1600" b="1" smtClean="0">
                <a:solidFill>
                  <a:srgbClr val="FF0000"/>
                </a:solidFill>
              </a:rPr>
            </a:br>
            <a:r>
              <a:rPr lang="ja-JP" altLang="en-US" sz="1600" b="1" smtClean="0">
                <a:solidFill>
                  <a:srgbClr val="FF0000"/>
                </a:solidFill>
              </a:rPr>
              <a:t>心全て　捧げ　賛美します</a:t>
            </a:r>
            <a:r>
              <a:rPr lang="ja-JP" altLang="en-US" sz="1600" b="1" smtClean="0">
                <a:solidFill>
                  <a:schemeClr val="tx1"/>
                </a:solidFill>
              </a:rPr>
              <a:t/>
            </a:r>
            <a:br>
              <a:rPr lang="ja-JP" altLang="en-US" sz="1600" b="1" smtClean="0">
                <a:solidFill>
                  <a:schemeClr val="tx1"/>
                </a:solidFill>
              </a:rPr>
            </a:br>
            <a:endParaRPr lang="en-US" altLang="ja-JP" sz="1600" b="1" dirty="0" smtClean="0">
              <a:solidFill>
                <a:schemeClr val="tx1"/>
              </a:solidFill>
            </a:endParaRPr>
          </a:p>
          <a:p>
            <a:pPr algn="l"/>
            <a:r>
              <a:rPr lang="ja-JP" altLang="en-US" sz="1600" b="1" smtClean="0">
                <a:solidFill>
                  <a:schemeClr val="tx1"/>
                </a:solidFill>
              </a:rPr>
              <a:t/>
            </a:r>
            <a:br>
              <a:rPr lang="ja-JP" altLang="en-US" sz="1600" b="1" smtClean="0">
                <a:solidFill>
                  <a:schemeClr val="tx1"/>
                </a:solidFill>
              </a:rPr>
            </a:br>
            <a:r>
              <a:rPr lang="ja-JP" altLang="en-US" sz="1600" b="1" smtClean="0">
                <a:solidFill>
                  <a:schemeClr val="tx1"/>
                </a:solidFill>
              </a:rPr>
              <a:t>日が昇る　今日もまたあなたに歌おう</a:t>
            </a:r>
            <a:br>
              <a:rPr lang="ja-JP" altLang="en-US" sz="1600" b="1" smtClean="0">
                <a:solidFill>
                  <a:schemeClr val="tx1"/>
                </a:solidFill>
              </a:rPr>
            </a:br>
            <a:r>
              <a:rPr lang="ja-JP" altLang="en-US" sz="1600" b="1" smtClean="0">
                <a:solidFill>
                  <a:schemeClr val="tx1"/>
                </a:solidFill>
              </a:rPr>
              <a:t>どんなことが起こったとしても　</a:t>
            </a:r>
            <a:br>
              <a:rPr lang="ja-JP" altLang="en-US" sz="1600" b="1" smtClean="0">
                <a:solidFill>
                  <a:schemeClr val="tx1"/>
                </a:solidFill>
              </a:rPr>
            </a:br>
            <a:r>
              <a:rPr lang="ja-JP" altLang="en-US" sz="1600" b="1" smtClean="0">
                <a:solidFill>
                  <a:schemeClr val="tx1"/>
                </a:solidFill>
              </a:rPr>
              <a:t>賛美歌い続ける</a:t>
            </a:r>
            <a:br>
              <a:rPr lang="ja-JP" altLang="en-US" sz="1600" b="1" smtClean="0">
                <a:solidFill>
                  <a:schemeClr val="tx1"/>
                </a:solidFill>
              </a:rPr>
            </a:br>
            <a:r>
              <a:rPr lang="ja-JP" altLang="en-US" sz="1600" b="1" smtClean="0">
                <a:solidFill>
                  <a:schemeClr val="tx1"/>
                </a:solidFill>
              </a:rPr>
              <a:t/>
            </a:r>
            <a:br>
              <a:rPr lang="ja-JP" altLang="en-US" sz="1600" b="1" smtClean="0">
                <a:solidFill>
                  <a:schemeClr val="tx1"/>
                </a:solidFill>
              </a:rPr>
            </a:br>
            <a:r>
              <a:rPr lang="ja-JP" altLang="en-US" sz="1600" b="1" smtClean="0">
                <a:solidFill>
                  <a:schemeClr val="tx1"/>
                </a:solidFill>
              </a:rPr>
              <a:t/>
            </a:r>
            <a:br>
              <a:rPr lang="ja-JP" altLang="en-US" sz="1600" b="1" smtClean="0">
                <a:solidFill>
                  <a:schemeClr val="tx1"/>
                </a:solidFill>
              </a:rPr>
            </a:br>
            <a:r>
              <a:rPr lang="ja-JP" altLang="en-US" sz="1600" b="1" smtClean="0">
                <a:solidFill>
                  <a:schemeClr val="tx1"/>
                </a:solidFill>
              </a:rPr>
              <a:t/>
            </a:r>
            <a:br>
              <a:rPr lang="ja-JP" altLang="en-US" sz="1600" b="1" smtClean="0">
                <a:solidFill>
                  <a:schemeClr val="tx1"/>
                </a:solidFill>
              </a:rPr>
            </a:br>
            <a:r>
              <a:rPr lang="ja-JP" altLang="en-US" sz="1600" b="1" smtClean="0">
                <a:solidFill>
                  <a:schemeClr val="tx1"/>
                </a:solidFill>
              </a:rPr>
              <a:t>愛溢れ　やさしい神</a:t>
            </a:r>
            <a:br>
              <a:rPr lang="ja-JP" altLang="en-US" sz="1600" b="1" smtClean="0">
                <a:solidFill>
                  <a:schemeClr val="tx1"/>
                </a:solidFill>
              </a:rPr>
            </a:br>
            <a:r>
              <a:rPr lang="ja-JP" altLang="en-US" sz="1600" b="1" smtClean="0">
                <a:solidFill>
                  <a:schemeClr val="tx1"/>
                </a:solidFill>
              </a:rPr>
              <a:t>あなたのしてくれたことを何も忘れないように</a:t>
            </a:r>
            <a:br>
              <a:rPr lang="ja-JP" altLang="en-US" sz="1600" b="1" smtClean="0">
                <a:solidFill>
                  <a:schemeClr val="tx1"/>
                </a:solidFill>
              </a:rPr>
            </a:br>
            <a:r>
              <a:rPr lang="ja-JP" altLang="en-US" sz="1600" b="1" smtClean="0">
                <a:solidFill>
                  <a:schemeClr val="tx1"/>
                </a:solidFill>
              </a:rPr>
              <a:t>歌をくれたあなたへ</a:t>
            </a:r>
            <a:br>
              <a:rPr lang="ja-JP" altLang="en-US" sz="1600" b="1" smtClean="0">
                <a:solidFill>
                  <a:schemeClr val="tx1"/>
                </a:solidFill>
              </a:rPr>
            </a:br>
            <a:r>
              <a:rPr lang="ja-JP" altLang="en-US" sz="1600" b="1" smtClean="0">
                <a:solidFill>
                  <a:schemeClr val="tx1"/>
                </a:solidFill>
              </a:rPr>
              <a:t/>
            </a:r>
            <a:br>
              <a:rPr lang="ja-JP" altLang="en-US" sz="1600" b="1" smtClean="0">
                <a:solidFill>
                  <a:schemeClr val="tx1"/>
                </a:solidFill>
              </a:rPr>
            </a:br>
            <a:r>
              <a:rPr lang="ja-JP" altLang="en-US" sz="1600" b="1" smtClean="0">
                <a:solidFill>
                  <a:schemeClr val="tx1"/>
                </a:solidFill>
              </a:rPr>
              <a:t/>
            </a:r>
            <a:br>
              <a:rPr lang="ja-JP" altLang="en-US" sz="1600" b="1" smtClean="0">
                <a:solidFill>
                  <a:schemeClr val="tx1"/>
                </a:solidFill>
              </a:rPr>
            </a:br>
            <a:r>
              <a:rPr lang="ja-JP" altLang="en-US" sz="1600" b="1" smtClean="0">
                <a:solidFill>
                  <a:schemeClr val="tx1"/>
                </a:solidFill>
              </a:rPr>
              <a:t/>
            </a:r>
            <a:br>
              <a:rPr lang="ja-JP" altLang="en-US" sz="1600" b="1" smtClean="0">
                <a:solidFill>
                  <a:schemeClr val="tx1"/>
                </a:solidFill>
              </a:rPr>
            </a:br>
            <a:r>
              <a:rPr lang="ja-JP" altLang="en-US" sz="1600" b="1" smtClean="0">
                <a:solidFill>
                  <a:schemeClr val="tx1"/>
                </a:solidFill>
              </a:rPr>
              <a:t>弱って立てなくなり</a:t>
            </a:r>
            <a:br>
              <a:rPr lang="ja-JP" altLang="en-US" sz="1600" b="1" smtClean="0">
                <a:solidFill>
                  <a:schemeClr val="tx1"/>
                </a:solidFill>
              </a:rPr>
            </a:br>
            <a:r>
              <a:rPr lang="ja-JP" altLang="en-US" sz="1600" b="1" smtClean="0">
                <a:solidFill>
                  <a:schemeClr val="tx1"/>
                </a:solidFill>
              </a:rPr>
              <a:t>終わりが迫る頃</a:t>
            </a:r>
            <a:br>
              <a:rPr lang="ja-JP" altLang="en-US" sz="1600" b="1" smtClean="0">
                <a:solidFill>
                  <a:schemeClr val="tx1"/>
                </a:solidFill>
              </a:rPr>
            </a:br>
            <a:r>
              <a:rPr lang="ja-JP" altLang="en-US" sz="1600" b="1" smtClean="0">
                <a:solidFill>
                  <a:schemeClr val="tx1"/>
                </a:solidFill>
              </a:rPr>
              <a:t>まだ私は歌うだろう</a:t>
            </a:r>
            <a:br>
              <a:rPr lang="ja-JP" altLang="en-US" sz="1600" b="1" smtClean="0">
                <a:solidFill>
                  <a:schemeClr val="tx1"/>
                </a:solidFill>
              </a:rPr>
            </a:br>
            <a:r>
              <a:rPr lang="ja-JP" altLang="en-US" sz="1600" b="1" smtClean="0">
                <a:solidFill>
                  <a:schemeClr val="tx1"/>
                </a:solidFill>
              </a:rPr>
              <a:t>永遠に止まぬ賛美を</a:t>
            </a:r>
            <a:br>
              <a:rPr lang="ja-JP" altLang="en-US" sz="1600" b="1" smtClean="0">
                <a:solidFill>
                  <a:schemeClr val="tx1"/>
                </a:solidFill>
              </a:rPr>
            </a:br>
            <a:r>
              <a:rPr lang="ja-JP" altLang="en-US" sz="1600" b="1" smtClean="0">
                <a:solidFill>
                  <a:schemeClr val="tx1"/>
                </a:solidFill>
              </a:rPr>
              <a:t/>
            </a:r>
            <a:br>
              <a:rPr lang="ja-JP" altLang="en-US" sz="1600" b="1" smtClean="0">
                <a:solidFill>
                  <a:schemeClr val="tx1"/>
                </a:solidFill>
              </a:rPr>
            </a:b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13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一万の理由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一万の理由</dc:title>
  <dc:creator>mary</dc:creator>
  <cp:lastModifiedBy>mary</cp:lastModifiedBy>
  <cp:revision>5</cp:revision>
  <dcterms:created xsi:type="dcterms:W3CDTF">2018-02-09T19:35:24Z</dcterms:created>
  <dcterms:modified xsi:type="dcterms:W3CDTF">2018-02-10T00:55:33Z</dcterms:modified>
</cp:coreProperties>
</file>