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ED31F5-FF65-491D-8F55-FECE5A904C0E}"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3569D-5C22-4212-8F25-B2A2F4EBB6D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ED31F5-FF65-491D-8F55-FECE5A904C0E}"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3569D-5C22-4212-8F25-B2A2F4EBB6D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ED31F5-FF65-491D-8F55-FECE5A904C0E}"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3569D-5C22-4212-8F25-B2A2F4EBB6D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ED31F5-FF65-491D-8F55-FECE5A904C0E}"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3569D-5C22-4212-8F25-B2A2F4EBB6D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ED31F5-FF65-491D-8F55-FECE5A904C0E}"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3569D-5C22-4212-8F25-B2A2F4EBB6D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ED31F5-FF65-491D-8F55-FECE5A904C0E}" type="datetimeFigureOut">
              <a:rPr lang="en-US" smtClean="0"/>
              <a:t>2/22/2018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3569D-5C22-4212-8F25-B2A2F4EBB6D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ED31F5-FF65-491D-8F55-FECE5A904C0E}" type="datetimeFigureOut">
              <a:rPr lang="en-US" smtClean="0"/>
              <a:t>2/22/2018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A3569D-5C22-4212-8F25-B2A2F4EBB6D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ED31F5-FF65-491D-8F55-FECE5A904C0E}" type="datetimeFigureOut">
              <a:rPr lang="en-US" smtClean="0"/>
              <a:t>2/22/2018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A3569D-5C22-4212-8F25-B2A2F4EBB6D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ED31F5-FF65-491D-8F55-FECE5A904C0E}" type="datetimeFigureOut">
              <a:rPr lang="en-US" smtClean="0"/>
              <a:t>2/22/2018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A3569D-5C22-4212-8F25-B2A2F4EBB6D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D31F5-FF65-491D-8F55-FECE5A904C0E}" type="datetimeFigureOut">
              <a:rPr lang="en-US" smtClean="0"/>
              <a:t>2/22/2018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3569D-5C22-4212-8F25-B2A2F4EBB6D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D31F5-FF65-491D-8F55-FECE5A904C0E}" type="datetimeFigureOut">
              <a:rPr lang="en-US" smtClean="0"/>
              <a:t>2/22/2018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3569D-5C22-4212-8F25-B2A2F4EBB6D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D31F5-FF65-491D-8F55-FECE5A904C0E}" type="datetimeFigureOut">
              <a:rPr lang="en-US" smtClean="0"/>
              <a:t>2/22/2018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3569D-5C22-4212-8F25-B2A2F4EBB6D5}" type="slidenum">
              <a:rPr lang="en-US" smtClean="0"/>
              <a:t>‹#›</a:t>
            </a:fld>
            <a:endParaRPr lang="en-US"/>
          </a:p>
        </p:txBody>
      </p:sp>
      <p:pic>
        <p:nvPicPr>
          <p:cNvPr id="7" name="Picture 6" descr="Jesus, you're the sweetest name of all1.jpg"/>
          <p:cNvPicPr>
            <a:picLocks noChangeAspect="1"/>
          </p:cNvPicPr>
          <p:nvPr userDrawn="1"/>
        </p:nvPicPr>
        <p:blipFill>
          <a:blip r:embed="rId14" cstate="print">
            <a:lum bright="4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イエス麗しい御名.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116632"/>
            <a:ext cx="3960440" cy="506487"/>
          </a:xfrm>
        </p:spPr>
        <p:txBody>
          <a:bodyPr>
            <a:normAutofit fontScale="90000"/>
          </a:bodyPr>
          <a:lstStyle/>
          <a:p>
            <a:r>
              <a:rPr lang="ja-JP" altLang="en-US" b="1" smtClean="0"/>
              <a:t>イエス麗しい御名 　</a:t>
            </a:r>
            <a:endParaRPr lang="en-US" dirty="0"/>
          </a:p>
        </p:txBody>
      </p:sp>
      <p:sp>
        <p:nvSpPr>
          <p:cNvPr id="3" name="Subtitle 2"/>
          <p:cNvSpPr>
            <a:spLocks noGrp="1"/>
          </p:cNvSpPr>
          <p:nvPr>
            <p:ph type="subTitle" idx="1"/>
          </p:nvPr>
        </p:nvSpPr>
        <p:spPr>
          <a:xfrm>
            <a:off x="251520" y="764704"/>
            <a:ext cx="7992888" cy="4032448"/>
          </a:xfrm>
        </p:spPr>
        <p:txBody>
          <a:bodyPr>
            <a:noAutofit/>
          </a:bodyPr>
          <a:lstStyle/>
          <a:p>
            <a:pPr algn="l"/>
            <a:r>
              <a:rPr lang="ja-JP" altLang="en-US" sz="1400" b="1" smtClean="0">
                <a:solidFill>
                  <a:schemeClr val="tx1"/>
                </a:solidFill>
              </a:rPr>
              <a:t>イエス、全てにまさってこの上ない甘美な聖名よ</a:t>
            </a:r>
            <a:br>
              <a:rPr lang="ja-JP" altLang="en-US" sz="1400" b="1" smtClean="0">
                <a:solidFill>
                  <a:schemeClr val="tx1"/>
                </a:solidFill>
              </a:rPr>
            </a:br>
            <a:r>
              <a:rPr lang="ja-JP" altLang="en-US" sz="1400" b="1" smtClean="0">
                <a:solidFill>
                  <a:schemeClr val="tx1"/>
                </a:solidFill>
              </a:rPr>
              <a:t>イエスよ、あなたはいつも私の叫びに耳を傾けておられるお方</a:t>
            </a:r>
            <a:br>
              <a:rPr lang="ja-JP" altLang="en-US" sz="1400" b="1" smtClean="0">
                <a:solidFill>
                  <a:schemeClr val="tx1"/>
                </a:solidFill>
              </a:rPr>
            </a:br>
            <a:r>
              <a:rPr lang="ja-JP" altLang="en-US" sz="1400" b="1" smtClean="0">
                <a:solidFill>
                  <a:schemeClr val="tx1"/>
                </a:solidFill>
              </a:rPr>
              <a:t>おおイエスよ、いつ私が倒れようとも必ず助けおこしてくださるお方</a:t>
            </a:r>
            <a:br>
              <a:rPr lang="ja-JP" altLang="en-US" sz="1400" b="1" smtClean="0">
                <a:solidFill>
                  <a:schemeClr val="tx1"/>
                </a:solidFill>
              </a:rPr>
            </a:br>
            <a:r>
              <a:rPr lang="ja-JP" altLang="en-US" sz="1400" b="1" smtClean="0">
                <a:solidFill>
                  <a:schemeClr val="tx1"/>
                </a:solidFill>
              </a:rPr>
              <a:t>あなたこそ、すべてに勝って甘い美しい聖名の持主です</a:t>
            </a:r>
            <a:br>
              <a:rPr lang="ja-JP" altLang="en-US" sz="1400" b="1" smtClean="0">
                <a:solidFill>
                  <a:schemeClr val="tx1"/>
                </a:solidFill>
              </a:rPr>
            </a:br>
            <a:endParaRPr lang="en-US" altLang="ja-JP" sz="1400" b="1" dirty="0" smtClean="0">
              <a:solidFill>
                <a:schemeClr val="tx1"/>
              </a:solidFill>
            </a:endParaRPr>
          </a:p>
          <a:p>
            <a:pPr algn="l"/>
            <a:endParaRPr lang="en-US" altLang="ja-JP" sz="1400" b="1" dirty="0" smtClean="0">
              <a:solidFill>
                <a:schemeClr val="tx1"/>
              </a:solidFill>
            </a:endParaRPr>
          </a:p>
          <a:p>
            <a:pPr algn="l"/>
            <a:r>
              <a:rPr lang="ja-JP" altLang="en-US" sz="1400" b="1" smtClean="0">
                <a:solidFill>
                  <a:schemeClr val="tx1"/>
                </a:solidFill>
              </a:rPr>
              <a:t/>
            </a:r>
            <a:br>
              <a:rPr lang="ja-JP" altLang="en-US" sz="1400" b="1" smtClean="0">
                <a:solidFill>
                  <a:schemeClr val="tx1"/>
                </a:solidFill>
              </a:rPr>
            </a:br>
            <a:r>
              <a:rPr lang="ja-JP" altLang="en-US" sz="1400" b="1" smtClean="0">
                <a:solidFill>
                  <a:schemeClr val="tx1"/>
                </a:solidFill>
              </a:rPr>
              <a:t>イエスよ、あなたは私がどんなにあなたの聖名を讃めたたえ愛しているかご存知です</a:t>
            </a:r>
            <a:br>
              <a:rPr lang="ja-JP" altLang="en-US" sz="1400" b="1" smtClean="0">
                <a:solidFill>
                  <a:schemeClr val="tx1"/>
                </a:solidFill>
              </a:rPr>
            </a:br>
            <a:r>
              <a:rPr lang="ja-JP" altLang="en-US" sz="1400" b="1" smtClean="0">
                <a:solidFill>
                  <a:schemeClr val="tx1"/>
                </a:solidFill>
              </a:rPr>
              <a:t>イエスよ、あなたは初めてご自分を表された時と同じように、今も変わることなく終りまでおられるお方です</a:t>
            </a:r>
            <a:br>
              <a:rPr lang="ja-JP" altLang="en-US" sz="1400" b="1" smtClean="0">
                <a:solidFill>
                  <a:schemeClr val="tx1"/>
                </a:solidFill>
              </a:rPr>
            </a:br>
            <a:r>
              <a:rPr lang="ja-JP" altLang="en-US" sz="1400" b="1" smtClean="0">
                <a:solidFill>
                  <a:schemeClr val="tx1"/>
                </a:solidFill>
              </a:rPr>
              <a:t>おおイエスよ、あなたは死をもって私の罪科を雪いでくださいました</a:t>
            </a:r>
            <a:br>
              <a:rPr lang="ja-JP" altLang="en-US" sz="1400" b="1" smtClean="0">
                <a:solidFill>
                  <a:schemeClr val="tx1"/>
                </a:solidFill>
              </a:rPr>
            </a:br>
            <a:r>
              <a:rPr lang="ja-JP" altLang="en-US" sz="1400" b="1" smtClean="0">
                <a:solidFill>
                  <a:schemeClr val="tx1"/>
                </a:solidFill>
              </a:rPr>
              <a:t>あなたこそ、何者にも代え難い甘く美しい聖名の持主です</a:t>
            </a:r>
            <a:br>
              <a:rPr lang="ja-JP" altLang="en-US" sz="1400" b="1" smtClean="0">
                <a:solidFill>
                  <a:schemeClr val="tx1"/>
                </a:solidFill>
              </a:rPr>
            </a:br>
            <a:endParaRPr lang="en-US" altLang="ja-JP" sz="1400" b="1" dirty="0" smtClean="0">
              <a:solidFill>
                <a:schemeClr val="tx1"/>
              </a:solidFill>
            </a:endParaRPr>
          </a:p>
          <a:p>
            <a:pPr algn="l"/>
            <a:endParaRPr lang="en-US" altLang="ja-JP" sz="1400" b="1" dirty="0" smtClean="0">
              <a:solidFill>
                <a:schemeClr val="tx1"/>
              </a:solidFill>
            </a:endParaRPr>
          </a:p>
          <a:p>
            <a:pPr algn="l"/>
            <a:r>
              <a:rPr lang="ja-JP" altLang="en-US" sz="1400" b="1" smtClean="0">
                <a:solidFill>
                  <a:schemeClr val="tx1"/>
                </a:solidFill>
              </a:rPr>
              <a:t/>
            </a:r>
            <a:br>
              <a:rPr lang="ja-JP" altLang="en-US" sz="1400" b="1" smtClean="0">
                <a:solidFill>
                  <a:schemeClr val="tx1"/>
                </a:solidFill>
              </a:rPr>
            </a:br>
            <a:r>
              <a:rPr lang="ja-JP" altLang="en-US" sz="1400" b="1" smtClean="0">
                <a:solidFill>
                  <a:schemeClr val="tx1"/>
                </a:solidFill>
              </a:rPr>
              <a:t>イエスよ、あなたはすぐにでも王として来られるお方です</a:t>
            </a:r>
            <a:br>
              <a:rPr lang="ja-JP" altLang="en-US" sz="1400" b="1" smtClean="0">
                <a:solidFill>
                  <a:schemeClr val="tx1"/>
                </a:solidFill>
              </a:rPr>
            </a:br>
            <a:r>
              <a:rPr lang="ja-JP" altLang="en-US" sz="1400" b="1" smtClean="0">
                <a:solidFill>
                  <a:schemeClr val="tx1"/>
                </a:solidFill>
              </a:rPr>
              <a:t>イエスよ、私はどうしてあなたの愛なしに生きられる者でしょうか</a:t>
            </a:r>
            <a:br>
              <a:rPr lang="ja-JP" altLang="en-US" sz="1400" b="1" smtClean="0">
                <a:solidFill>
                  <a:schemeClr val="tx1"/>
                </a:solidFill>
              </a:rPr>
            </a:br>
            <a:r>
              <a:rPr lang="ja-JP" altLang="en-US" sz="1400" b="1" smtClean="0">
                <a:solidFill>
                  <a:schemeClr val="tx1"/>
                </a:solidFill>
              </a:rPr>
              <a:t>おおイエスよ、私は声高らかにあなたを讃め歌わずにはいられません</a:t>
            </a:r>
            <a:br>
              <a:rPr lang="ja-JP" altLang="en-US" sz="1400" b="1" smtClean="0">
                <a:solidFill>
                  <a:schemeClr val="tx1"/>
                </a:solidFill>
              </a:rPr>
            </a:br>
            <a:r>
              <a:rPr lang="ja-JP" altLang="en-US" sz="1400" b="1" smtClean="0">
                <a:solidFill>
                  <a:schemeClr val="tx1"/>
                </a:solidFill>
              </a:rPr>
              <a:t>あなたこそ、すべてに勝って甘い美しい聖名の持主です</a:t>
            </a:r>
            <a:endParaRPr lang="en-US" sz="1400" b="1"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30</Words>
  <Application>Microsoft Office PowerPoint</Application>
  <PresentationFormat>On-screen Show (4:3)</PresentationFormat>
  <Paragraphs>6</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イエス麗しい御名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イエス麗しい御名 　</dc:title>
  <dc:creator>mary</dc:creator>
  <cp:lastModifiedBy>mary</cp:lastModifiedBy>
  <cp:revision>4</cp:revision>
  <dcterms:created xsi:type="dcterms:W3CDTF">2018-02-22T14:08:17Z</dcterms:created>
  <dcterms:modified xsi:type="dcterms:W3CDTF">2018-02-22T15:31:17Z</dcterms:modified>
</cp:coreProperties>
</file>