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DD045-393D-4A46-AA7C-B6145C919348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14C75-9211-4B64-AF99-35F885EA91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아바 아버지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アバ父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620688"/>
            <a:ext cx="2304256" cy="576064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アバ</a:t>
            </a:r>
            <a:r>
              <a:rPr lang="ko-KR" altLang="en-US" smtClean="0"/>
              <a:t>父</a:t>
            </a:r>
            <a:r>
              <a:rPr lang="ja-JP" altLang="en-US" smtClean="0"/>
              <a:t>よ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1844824"/>
            <a:ext cx="5040560" cy="3600400"/>
          </a:xfrm>
        </p:spPr>
        <p:txBody>
          <a:bodyPr>
            <a:normAutofit/>
          </a:bodyPr>
          <a:lstStyle/>
          <a:p>
            <a:pPr algn="l"/>
            <a:r>
              <a:rPr lang="ja-JP" altLang="en-US" sz="2000" b="1">
                <a:solidFill>
                  <a:schemeClr val="tx1"/>
                </a:solidFill>
              </a:rPr>
              <a:t>アバ父よ。アバ父よ。</a:t>
            </a:r>
            <a:br>
              <a:rPr lang="ja-JP" altLang="en-US" sz="2000" b="1">
                <a:solidFill>
                  <a:schemeClr val="tx1"/>
                </a:solidFill>
              </a:rPr>
            </a:br>
            <a:r>
              <a:rPr lang="ja-JP" altLang="en-US" sz="2000" b="1">
                <a:solidFill>
                  <a:schemeClr val="tx1"/>
                </a:solidFill>
              </a:rPr>
              <a:t>我を抱き、見つめるアバ父よ</a:t>
            </a:r>
            <a:r>
              <a:rPr lang="ja-JP" altLang="en-US" sz="2000" b="1" smtClean="0">
                <a:solidFill>
                  <a:schemeClr val="tx1"/>
                </a:solidFill>
              </a:rPr>
              <a:t>。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l"/>
            <a:r>
              <a:rPr lang="ja-JP" altLang="en-US" sz="2000" b="1">
                <a:solidFill>
                  <a:schemeClr val="tx1"/>
                </a:solidFill>
              </a:rPr>
              <a:t/>
            </a:r>
            <a:br>
              <a:rPr lang="ja-JP" altLang="en-US" sz="2000" b="1">
                <a:solidFill>
                  <a:schemeClr val="tx1"/>
                </a:solidFill>
              </a:rPr>
            </a:br>
            <a:r>
              <a:rPr lang="ja-JP" altLang="en-US" sz="2000" b="1">
                <a:solidFill>
                  <a:schemeClr val="tx1"/>
                </a:solidFill>
              </a:rPr>
              <a:t>アバ父よ。アバ父よ。</a:t>
            </a:r>
            <a:br>
              <a:rPr lang="ja-JP" altLang="en-US" sz="2000" b="1">
                <a:solidFill>
                  <a:schemeClr val="tx1"/>
                </a:solidFill>
              </a:rPr>
            </a:br>
            <a:r>
              <a:rPr lang="ja-JP" altLang="en-US" sz="2000" b="1">
                <a:solidFill>
                  <a:schemeClr val="tx1"/>
                </a:solidFill>
              </a:rPr>
              <a:t>助けと力與える父よ</a:t>
            </a:r>
            <a:r>
              <a:rPr lang="ja-JP" altLang="en-US" sz="2000" b="1" smtClean="0">
                <a:solidFill>
                  <a:schemeClr val="tx1"/>
                </a:solidFill>
              </a:rPr>
              <a:t>。（</a:t>
            </a:r>
            <a:r>
              <a:rPr lang="en-US" altLang="ja-JP" sz="2000" b="1" dirty="0" smtClean="0">
                <a:solidFill>
                  <a:schemeClr val="tx1"/>
                </a:solidFill>
              </a:rPr>
              <a:t>x2</a:t>
            </a:r>
            <a:r>
              <a:rPr lang="ja-JP" altLang="en-US" sz="2000" b="1" smtClean="0">
                <a:solidFill>
                  <a:schemeClr val="tx1"/>
                </a:solidFill>
              </a:rPr>
              <a:t>）</a:t>
            </a:r>
            <a:endParaRPr lang="en-US" altLang="ja-JP" sz="2000" b="1" dirty="0" smtClean="0">
              <a:solidFill>
                <a:schemeClr val="tx1"/>
              </a:solidFill>
            </a:endParaRPr>
          </a:p>
          <a:p>
            <a:pPr algn="l"/>
            <a:endParaRPr lang="en-US" altLang="ja-JP" sz="2000" b="1" dirty="0">
              <a:solidFill>
                <a:schemeClr val="tx1"/>
              </a:solidFill>
            </a:endParaRPr>
          </a:p>
          <a:p>
            <a:pPr algn="l"/>
            <a:r>
              <a:rPr lang="ja-JP" altLang="en-US" sz="2000" b="1">
                <a:solidFill>
                  <a:schemeClr val="tx1"/>
                </a:solidFill>
              </a:rPr>
              <a:t/>
            </a:r>
            <a:br>
              <a:rPr lang="ja-JP" altLang="en-US" sz="2000" b="1">
                <a:solidFill>
                  <a:schemeClr val="tx1"/>
                </a:solidFill>
              </a:rPr>
            </a:br>
            <a:r>
              <a:rPr lang="ja-JP" altLang="en-US" sz="2000" b="1">
                <a:solidFill>
                  <a:schemeClr val="tx1"/>
                </a:solidFill>
              </a:rPr>
              <a:t>主は我を癒され、心の傷觸れられる。</a:t>
            </a:r>
            <a:br>
              <a:rPr lang="ja-JP" altLang="en-US" sz="2000" b="1">
                <a:solidFill>
                  <a:schemeClr val="tx1"/>
                </a:solidFill>
              </a:rPr>
            </a:br>
            <a:r>
              <a:rPr lang="ja-JP" altLang="en-US" sz="2000" b="1">
                <a:solidFill>
                  <a:schemeClr val="tx1"/>
                </a:solidFill>
              </a:rPr>
              <a:t>わが全て知られる主はわが靈 を滿たされる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14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アバ父よ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アバ父よ</dc:title>
  <dc:creator>mary</dc:creator>
  <cp:lastModifiedBy>mary</cp:lastModifiedBy>
  <cp:revision>5</cp:revision>
  <dcterms:created xsi:type="dcterms:W3CDTF">2018-02-17T21:51:05Z</dcterms:created>
  <dcterms:modified xsi:type="dcterms:W3CDTF">2018-02-18T01:44:56Z</dcterms:modified>
</cp:coreProperties>
</file>