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2C4A-1ED4-46F6-8A27-41219DCD8B90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BCB8-8E7C-4724-9E85-79B3EC05CC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なたの愛の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692696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あなたの愛の力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3168352" cy="5256584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わが心、つくりかえたまえ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あふれ出る恵みの中で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わが弱さ、取り去りたまえ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力強いあなたの愛で</a:t>
            </a: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コーラス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みそばに抱き寄せたまえ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あなたの愛の中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鷲のようにわたしは昇る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主にいだかれ、今はばたく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主イエスの愛で</a:t>
            </a:r>
          </a:p>
          <a:p>
            <a:pPr algn="l"/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その御顔、あらわしたまえ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わがうちにおられる主よ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わが思い、御心の中に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日々つくりかえて、あなたの愛</a:t>
            </a:r>
            <a:r>
              <a:rPr lang="ja-JP" altLang="en-US" sz="1600" b="1" smtClean="0">
                <a:solidFill>
                  <a:schemeClr val="tx1"/>
                </a:solidFill>
              </a:rPr>
              <a:t>で   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150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あなたの愛の力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あなたの愛の力</dc:title>
  <dc:creator>mary</dc:creator>
  <cp:lastModifiedBy>mary</cp:lastModifiedBy>
  <cp:revision>5</cp:revision>
  <dcterms:created xsi:type="dcterms:W3CDTF">2018-02-16T16:31:51Z</dcterms:created>
  <dcterms:modified xsi:type="dcterms:W3CDTF">2018-02-16T23:39:50Z</dcterms:modified>
</cp:coreProperties>
</file>