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3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9C991-197C-4DDA-BEA1-467D44389623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BDDEC-DECA-49E5-8444-7E9D0F90DC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ها أنا لأس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16633"/>
            <a:ext cx="2448272" cy="432048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ها أنا لأسجد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620688"/>
            <a:ext cx="2160240" cy="6237312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يا </a:t>
            </a:r>
            <a:r>
              <a:rPr lang="ar-AE" sz="1400" b="1" dirty="0">
                <a:solidFill>
                  <a:schemeClr val="tx1"/>
                </a:solidFill>
              </a:rPr>
              <a:t>نور العالم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نزلت للظلمة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وأنرت لي الطريق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جمالك جعل قلبي يحبك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حياتي بين يديك</a:t>
            </a:r>
          </a:p>
          <a:p>
            <a:pPr algn="r"/>
            <a:endParaRPr lang="en-US" sz="14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جوقة </a:t>
            </a:r>
            <a:r>
              <a:rPr lang="ar-AE" sz="1400" b="1" dirty="0">
                <a:solidFill>
                  <a:schemeClr val="tx1"/>
                </a:solidFill>
              </a:rPr>
              <a:t> </a:t>
            </a:r>
          </a:p>
          <a:p>
            <a:pPr algn="r"/>
            <a:r>
              <a:rPr lang="ar-AE" sz="1400" b="1" dirty="0">
                <a:solidFill>
                  <a:srgbClr val="FF0000"/>
                </a:solidFill>
              </a:rPr>
              <a:t>ها أنا لأسجد</a:t>
            </a:r>
          </a:p>
          <a:p>
            <a:pPr algn="r"/>
            <a:r>
              <a:rPr lang="ar-AE" sz="1400" b="1" dirty="0">
                <a:solidFill>
                  <a:srgbClr val="FF0000"/>
                </a:solidFill>
              </a:rPr>
              <a:t>ها أنا لأعبد</a:t>
            </a:r>
          </a:p>
          <a:p>
            <a:pPr algn="r"/>
            <a:r>
              <a:rPr lang="ar-AE" sz="1400" b="1" dirty="0">
                <a:solidFill>
                  <a:srgbClr val="FF0000"/>
                </a:solidFill>
              </a:rPr>
              <a:t>ها أنا لأشهد عن ربي</a:t>
            </a:r>
          </a:p>
          <a:p>
            <a:pPr algn="r"/>
            <a:r>
              <a:rPr lang="ar-AE" sz="1400" b="1" dirty="0">
                <a:solidFill>
                  <a:srgbClr val="FF0000"/>
                </a:solidFill>
              </a:rPr>
              <a:t>ما أروع جمالك</a:t>
            </a:r>
          </a:p>
          <a:p>
            <a:pPr algn="r"/>
            <a:r>
              <a:rPr lang="ar-AE" sz="1400" b="1" dirty="0">
                <a:solidFill>
                  <a:srgbClr val="FF0000"/>
                </a:solidFill>
              </a:rPr>
              <a:t>ما أبهى جلالك</a:t>
            </a:r>
          </a:p>
          <a:p>
            <a:pPr algn="r"/>
            <a:r>
              <a:rPr lang="ar-AE" sz="1400" b="1" dirty="0">
                <a:solidFill>
                  <a:srgbClr val="FF0000"/>
                </a:solidFill>
              </a:rPr>
              <a:t>ما أعظم أعمالك معي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 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يا ملكي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أرفعك فوق الكل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مجدك في السماء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جئت للأرض فقيرًا و صلبت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لأجل </a:t>
            </a:r>
            <a:r>
              <a:rPr lang="ar-AE" sz="1400" b="1" dirty="0">
                <a:solidFill>
                  <a:schemeClr val="tx1"/>
                </a:solidFill>
              </a:rPr>
              <a:t>كثيرين</a:t>
            </a:r>
          </a:p>
          <a:p>
            <a:pPr algn="r"/>
            <a:endParaRPr lang="en-US" sz="14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جسر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r" rtl="1"/>
            <a:r>
              <a:rPr lang="ar-AE" sz="1400" b="1" dirty="0" smtClean="0">
                <a:solidFill>
                  <a:schemeClr val="tx1"/>
                </a:solidFill>
              </a:rPr>
              <a:t>وأنا لن أعرف كم يكلف</a:t>
            </a:r>
            <a:br>
              <a:rPr lang="ar-AE" sz="1400" b="1" dirty="0" smtClean="0">
                <a:solidFill>
                  <a:schemeClr val="tx1"/>
                </a:solidFill>
              </a:rPr>
            </a:br>
            <a:r>
              <a:rPr lang="ar-AE" sz="1400" b="1" dirty="0" smtClean="0">
                <a:solidFill>
                  <a:schemeClr val="tx1"/>
                </a:solidFill>
              </a:rPr>
              <a:t>لرؤية </a:t>
            </a:r>
            <a:r>
              <a:rPr lang="ar-AE" sz="1400" b="1" dirty="0" smtClean="0">
                <a:solidFill>
                  <a:schemeClr val="tx1"/>
                </a:solidFill>
              </a:rPr>
              <a:t>خطاياي على هذا الصليب</a:t>
            </a:r>
            <a:br>
              <a:rPr lang="ar-AE" sz="1400" b="1" dirty="0" smtClean="0">
                <a:solidFill>
                  <a:schemeClr val="tx1"/>
                </a:solidFill>
              </a:rPr>
            </a:br>
            <a:r>
              <a:rPr lang="ar-AE" sz="1400" b="1" dirty="0" smtClean="0">
                <a:solidFill>
                  <a:schemeClr val="tx1"/>
                </a:solidFill>
              </a:rPr>
              <a:t>لن </a:t>
            </a:r>
            <a:r>
              <a:rPr lang="ar-AE" sz="1400" b="1" dirty="0" smtClean="0">
                <a:solidFill>
                  <a:schemeClr val="tx1"/>
                </a:solidFill>
              </a:rPr>
              <a:t>أعرف أبدا كم يكلف</a:t>
            </a:r>
            <a:br>
              <a:rPr lang="ar-AE" sz="1400" b="1" dirty="0" smtClean="0">
                <a:solidFill>
                  <a:schemeClr val="tx1"/>
                </a:solidFill>
              </a:rPr>
            </a:br>
            <a:r>
              <a:rPr lang="ar-AE" sz="1400" b="1" dirty="0" smtClean="0">
                <a:solidFill>
                  <a:schemeClr val="tx1"/>
                </a:solidFill>
              </a:rPr>
              <a:t>لرؤية </a:t>
            </a:r>
            <a:r>
              <a:rPr lang="ar-AE" sz="1400" b="1" dirty="0" smtClean="0">
                <a:solidFill>
                  <a:schemeClr val="tx1"/>
                </a:solidFill>
              </a:rPr>
              <a:t>خطاياي على هذا الصليب</a:t>
            </a:r>
            <a:r>
              <a:rPr lang="ar-AE" sz="1400" b="1" dirty="0">
                <a:solidFill>
                  <a:schemeClr val="tx1"/>
                </a:solidFill>
              </a:rPr>
              <a:t/>
            </a:r>
            <a:br>
              <a:rPr lang="ar-AE" sz="1400" b="1" dirty="0">
                <a:solidFill>
                  <a:schemeClr val="tx1"/>
                </a:solidFill>
              </a:rPr>
            </a:b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ها أنا لأسجد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ها أنا لأسجد</dc:title>
  <dc:creator>mary</dc:creator>
  <cp:lastModifiedBy>mary</cp:lastModifiedBy>
  <cp:revision>7</cp:revision>
  <dcterms:created xsi:type="dcterms:W3CDTF">2018-02-10T22:07:16Z</dcterms:created>
  <dcterms:modified xsi:type="dcterms:W3CDTF">2018-02-12T14:56:30Z</dcterms:modified>
</cp:coreProperties>
</file>