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B10EA-33B1-4A25-B9C9-CE8C62DBEC59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1D57E-80AF-4690-BBB7-8E2A76F2F0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جذبني الي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520280" cy="720080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اجذبني اليك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268760"/>
            <a:ext cx="3920480" cy="4370040"/>
          </a:xfrm>
        </p:spPr>
        <p:txBody>
          <a:bodyPr>
            <a:normAutofit fontScale="62500" lnSpcReduction="20000"/>
          </a:bodyPr>
          <a:lstStyle/>
          <a:p>
            <a:pPr algn="r" rtl="1"/>
            <a:r>
              <a:rPr lang="ar-AE" b="1" dirty="0" smtClean="0">
                <a:solidFill>
                  <a:schemeClr val="tx1"/>
                </a:solidFill>
              </a:rPr>
              <a:t>رسم </a:t>
            </a:r>
            <a:r>
              <a:rPr lang="ar-AE" b="1" dirty="0" smtClean="0">
                <a:solidFill>
                  <a:schemeClr val="tx1"/>
                </a:solidFill>
              </a:rPr>
              <a:t>لي قريب </a:t>
            </a:r>
            <a:r>
              <a:rPr lang="ar-AE" b="1" dirty="0" smtClean="0">
                <a:solidFill>
                  <a:schemeClr val="tx1"/>
                </a:solidFill>
              </a:rPr>
              <a:t>منك</a:t>
            </a:r>
            <a:r>
              <a:rPr lang="ar-AE" b="1" dirty="0" smtClean="0">
                <a:solidFill>
                  <a:schemeClr val="tx1"/>
                </a:solidFill>
              </a:rPr>
              <a:t/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لا تسمح لي بالذهاب </a:t>
            </a:r>
            <a:r>
              <a:rPr lang="ar-AE" b="1" dirty="0" smtClean="0">
                <a:solidFill>
                  <a:schemeClr val="tx1"/>
                </a:solidFill>
              </a:rPr>
              <a:t>ابدا</a:t>
            </a:r>
            <a:r>
              <a:rPr lang="ar-AE" b="1" dirty="0" smtClean="0">
                <a:solidFill>
                  <a:schemeClr val="tx1"/>
                </a:solidFill>
              </a:rPr>
              <a:t/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أضع كل ذلك مرة </a:t>
            </a:r>
            <a:r>
              <a:rPr lang="ar-AE" b="1" dirty="0" smtClean="0">
                <a:solidFill>
                  <a:schemeClr val="tx1"/>
                </a:solidFill>
              </a:rPr>
              <a:t>أخرى</a:t>
            </a:r>
            <a:r>
              <a:rPr lang="ar-AE" b="1" dirty="0" smtClean="0">
                <a:solidFill>
                  <a:schemeClr val="tx1"/>
                </a:solidFill>
              </a:rPr>
              <a:t/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لسماع أقول لك أنا </a:t>
            </a:r>
            <a:r>
              <a:rPr lang="ar-AE" b="1" dirty="0" smtClean="0">
                <a:solidFill>
                  <a:schemeClr val="tx1"/>
                </a:solidFill>
              </a:rPr>
              <a:t>صديقك</a:t>
            </a:r>
            <a:r>
              <a:rPr lang="ar-AE" b="1" dirty="0" smtClean="0">
                <a:solidFill>
                  <a:schemeClr val="tx1"/>
                </a:solidFill>
              </a:rPr>
              <a:t/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انت رغبتي</a:t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  لن يفعلها شخص اخر</a:t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؟ 'سبب أي شيء آخر يمكن أن تأخذ </a:t>
            </a:r>
            <a:r>
              <a:rPr lang="ar-AE" b="1" dirty="0" smtClean="0">
                <a:solidFill>
                  <a:schemeClr val="tx1"/>
                </a:solidFill>
              </a:rPr>
              <a:t>مكانك</a:t>
            </a:r>
            <a:r>
              <a:rPr lang="ar-AE" b="1" dirty="0" smtClean="0">
                <a:solidFill>
                  <a:schemeClr val="tx1"/>
                </a:solidFill>
              </a:rPr>
              <a:t/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أن تشعر بدفء احتضان الخاص </a:t>
            </a:r>
            <a:r>
              <a:rPr lang="ar-AE" b="1" dirty="0" smtClean="0">
                <a:solidFill>
                  <a:schemeClr val="tx1"/>
                </a:solidFill>
              </a:rPr>
              <a:t>بك</a:t>
            </a:r>
            <a:r>
              <a:rPr lang="ar-AE" b="1" dirty="0" smtClean="0">
                <a:solidFill>
                  <a:schemeClr val="tx1"/>
                </a:solidFill>
              </a:rPr>
              <a:t/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مساعدتي في العثور على الطريق</a:t>
            </a:r>
            <a:br>
              <a:rPr lang="ar-AE" b="1" dirty="0" smtClean="0">
                <a:solidFill>
                  <a:schemeClr val="tx1"/>
                </a:solidFill>
              </a:rPr>
            </a:br>
            <a:r>
              <a:rPr lang="ar-AE" b="1" dirty="0" smtClean="0">
                <a:solidFill>
                  <a:schemeClr val="tx1"/>
                </a:solidFill>
              </a:rPr>
              <a:t>أحضر لي مرة </a:t>
            </a:r>
            <a:r>
              <a:rPr lang="ar-AE" b="1" dirty="0" smtClean="0">
                <a:solidFill>
                  <a:schemeClr val="tx1"/>
                </a:solidFill>
              </a:rPr>
              <a:t>أخرى</a:t>
            </a:r>
            <a:r>
              <a:rPr lang="ar-AE" b="1" dirty="0" smtClean="0">
                <a:solidFill>
                  <a:schemeClr val="tx1"/>
                </a:solidFill>
              </a:rPr>
              <a:t/>
            </a:r>
            <a:br>
              <a:rPr lang="ar-AE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r" rtl="1"/>
            <a:r>
              <a:rPr lang="ar-AE" b="1" dirty="0" smtClean="0">
                <a:solidFill>
                  <a:srgbClr val="FF0000"/>
                </a:solidFill>
              </a:rPr>
              <a:t/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جوقة</a:t>
            </a:r>
            <a:r>
              <a:rPr lang="ar-AE" b="1" dirty="0" smtClean="0">
                <a:solidFill>
                  <a:srgbClr val="FF0000"/>
                </a:solidFill>
              </a:rPr>
              <a:t/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أنت كل ما </a:t>
            </a:r>
            <a:r>
              <a:rPr lang="ar-AE" b="1" dirty="0" smtClean="0">
                <a:solidFill>
                  <a:srgbClr val="FF0000"/>
                </a:solidFill>
              </a:rPr>
              <a:t>اريد</a:t>
            </a:r>
            <a:r>
              <a:rPr lang="ar-AE" b="1" dirty="0" smtClean="0">
                <a:solidFill>
                  <a:srgbClr val="FF0000"/>
                </a:solidFill>
              </a:rPr>
              <a:t/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كنت كل ما كنت في حاجة من أي وقت مضى</a:t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أنت كل ما </a:t>
            </a:r>
            <a:r>
              <a:rPr lang="ar-AE" b="1" dirty="0" smtClean="0">
                <a:solidFill>
                  <a:srgbClr val="FF0000"/>
                </a:solidFill>
              </a:rPr>
              <a:t>اريد</a:t>
            </a:r>
            <a:r>
              <a:rPr lang="ar-AE" b="1" dirty="0" smtClean="0">
                <a:solidFill>
                  <a:srgbClr val="FF0000"/>
                </a:solidFill>
              </a:rPr>
              <a:t/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مساعدتي تعرف أنت قريب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اجذبني اليك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اجذبني اليك </dc:title>
  <dc:creator>mary</dc:creator>
  <cp:lastModifiedBy>mary</cp:lastModifiedBy>
  <cp:revision>3</cp:revision>
  <dcterms:created xsi:type="dcterms:W3CDTF">2018-02-14T15:24:30Z</dcterms:created>
  <dcterms:modified xsi:type="dcterms:W3CDTF">2018-02-15T13:37:28Z</dcterms:modified>
</cp:coreProperties>
</file>