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48" d="100"/>
          <a:sy n="48" d="100"/>
        </p:scale>
        <p:origin x="-1848" y="-46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B8058-FBED-46FE-867E-8BC656C654AB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6A0DD-4BF7-4E5B-B3F8-90FC571217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죽임 당한 그 어린양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رنيمة الرؤيا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1"/>
            <a:ext cx="2736304" cy="432048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ترنيمة الرؤيا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764704"/>
            <a:ext cx="2484784" cy="5832648"/>
          </a:xfrm>
        </p:spPr>
        <p:txBody>
          <a:bodyPr>
            <a:noAutofit/>
          </a:bodyPr>
          <a:lstStyle/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مستحق هو الحمل الذي ذبح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قدوس، قدوس هو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رنموا ترنيمة جديدة للجالس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على عرش الرحمة في السماء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 </a:t>
            </a:r>
            <a:endParaRPr lang="ar-AE" sz="12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قدوس، فدوس، قدوس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هو الرب الاله القدير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الذي كان وهو والذي سيكون إلى الأبد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مع كل الخليقة أرنم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التسبيح لملك الملوك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أنت كل شيء بالنسبة لي</a:t>
            </a:r>
          </a:p>
          <a:p>
            <a:pPr algn="r"/>
            <a:r>
              <a:rPr lang="ar-AE" sz="1200" b="1" dirty="0" smtClean="0">
                <a:solidFill>
                  <a:srgbClr val="FF0000"/>
                </a:solidFill>
              </a:rPr>
              <a:t>وسأعبدك</a:t>
            </a:r>
          </a:p>
          <a:p>
            <a:pPr algn="r"/>
            <a:endParaRPr lang="en-US" sz="12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مستسربل بقوس وقزح ... ذو ألوان بهيَّة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بروق ورعود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البركة والكرامة، القدرة و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المجد والقوة لك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أيها الملك الوحيد الحكيم</a:t>
            </a:r>
          </a:p>
          <a:p>
            <a:pPr algn="r"/>
            <a:endParaRPr lang="en-US" sz="1200" b="1" dirty="0" smtClean="0">
              <a:solidFill>
                <a:schemeClr val="tx1"/>
              </a:solidFill>
            </a:endParaRPr>
          </a:p>
          <a:p>
            <a:pPr algn="r"/>
            <a:endParaRPr lang="en-US" sz="12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ممتلء بالعجب... بعجبٍ عجيب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عند ذكر إسمك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يسوع إسمك قوَّة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نهر مياه حيَّة</a:t>
            </a:r>
          </a:p>
          <a:p>
            <a:pPr algn="r"/>
            <a:r>
              <a:rPr lang="ar-AE" sz="1200" b="1" dirty="0" smtClean="0">
                <a:solidFill>
                  <a:schemeClr val="tx1"/>
                </a:solidFill>
              </a:rPr>
              <a:t>يا له من سرٍ عجيب... آه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ترنيمة الرؤيا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ألبوم أعطي جمالاً</dc:title>
  <dc:creator>mary</dc:creator>
  <cp:lastModifiedBy>mary</cp:lastModifiedBy>
  <cp:revision>5</cp:revision>
  <dcterms:created xsi:type="dcterms:W3CDTF">2018-02-06T22:06:52Z</dcterms:created>
  <dcterms:modified xsi:type="dcterms:W3CDTF">2018-02-12T21:28:50Z</dcterms:modified>
</cp:coreProperties>
</file>