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4CE2-B271-4553-B868-8300A51665CC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781A4-4F78-43E8-A62A-86B850629A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Él es Jehov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16632"/>
            <a:ext cx="273630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Él</a:t>
            </a:r>
            <a:r>
              <a:rPr lang="en-US" b="1" dirty="0" smtClean="0"/>
              <a:t> </a:t>
            </a:r>
            <a:r>
              <a:rPr lang="en-US" b="1" dirty="0" err="1" smtClean="0"/>
              <a:t>es</a:t>
            </a:r>
            <a:r>
              <a:rPr lang="en-US" b="1" dirty="0" smtClean="0"/>
              <a:t> </a:t>
            </a:r>
            <a:r>
              <a:rPr lang="en-US" b="1" dirty="0" err="1" smtClean="0"/>
              <a:t>Jehová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464496" cy="51125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/>
                </a:solidFill>
              </a:rPr>
              <a:t>Él es Jehová, Dios de la creación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Él es </a:t>
            </a:r>
            <a:r>
              <a:rPr lang="es-ES" b="1" dirty="0" err="1" smtClean="0">
                <a:solidFill>
                  <a:schemeClr val="tx1"/>
                </a:solidFill>
              </a:rPr>
              <a:t>Jehova</a:t>
            </a:r>
            <a:r>
              <a:rPr lang="es-ES" b="1" dirty="0" smtClean="0">
                <a:solidFill>
                  <a:schemeClr val="tx1"/>
                </a:solidFill>
              </a:rPr>
              <a:t>, Dios Poderoso.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Él es Dios Fuerte, la Roca Eterna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Él es Jehová, tu Dios, tu Sanador</a:t>
            </a: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Él es el gran yo soy, el Dios de Abraham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err="1" smtClean="0">
                <a:solidFill>
                  <a:schemeClr val="tx1"/>
                </a:solidFill>
              </a:rPr>
              <a:t>Jehova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Shalom</a:t>
            </a:r>
            <a:r>
              <a:rPr lang="es-ES" b="1" dirty="0" smtClean="0">
                <a:solidFill>
                  <a:schemeClr val="tx1"/>
                </a:solidFill>
              </a:rPr>
              <a:t>, el Dios de Paz y soy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El Dios de Israel, tu rey eterno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Él es Jehová tu Dios tu sanador</a:t>
            </a: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Canta aleluya, Canta aleluya                                     </a:t>
            </a:r>
            <a:r>
              <a:rPr lang="es-ES" b="1" dirty="0" smtClean="0">
                <a:solidFill>
                  <a:srgbClr val="FF0000"/>
                </a:solidFill>
              </a:rPr>
              <a:t>Canta aleluya, Canta aleluya </a:t>
            </a: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Él Es Jehová, Dios Poderoso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Él Es Jehová, tu Dios tu sanador.</a:t>
            </a:r>
          </a:p>
          <a:p>
            <a:pPr algn="l"/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>Él es tu proveedor, </a:t>
            </a:r>
            <a:r>
              <a:rPr lang="es-ES" b="1" dirty="0" err="1" smtClean="0">
                <a:solidFill>
                  <a:schemeClr val="tx1"/>
                </a:solidFill>
              </a:rPr>
              <a:t>Jehova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Jireh</a:t>
            </a:r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Él Dios de </a:t>
            </a:r>
            <a:r>
              <a:rPr lang="es-ES" b="1" dirty="0" err="1" smtClean="0">
                <a:solidFill>
                  <a:schemeClr val="tx1"/>
                </a:solidFill>
              </a:rPr>
              <a:t>Salvacion</a:t>
            </a:r>
            <a:r>
              <a:rPr lang="es-ES" b="1" dirty="0" smtClean="0">
                <a:solidFill>
                  <a:schemeClr val="tx1"/>
                </a:solidFill>
              </a:rPr>
              <a:t>, es el Mesías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Que entre nosotros testifico de El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Él es </a:t>
            </a:r>
            <a:r>
              <a:rPr lang="es-ES" b="1" dirty="0" err="1" smtClean="0">
                <a:solidFill>
                  <a:schemeClr val="tx1"/>
                </a:solidFill>
              </a:rPr>
              <a:t>Jehova</a:t>
            </a:r>
            <a:r>
              <a:rPr lang="es-ES" b="1" dirty="0" smtClean="0">
                <a:solidFill>
                  <a:schemeClr val="tx1"/>
                </a:solidFill>
              </a:rPr>
              <a:t>, tu Dios, tu Salvador  </a:t>
            </a:r>
            <a:endParaRPr lang="es-E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Él es Jehová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 es Jehová</dc:title>
  <dc:creator>mary</dc:creator>
  <cp:lastModifiedBy>mary</cp:lastModifiedBy>
  <cp:revision>9</cp:revision>
  <dcterms:created xsi:type="dcterms:W3CDTF">2018-02-08T23:03:21Z</dcterms:created>
  <dcterms:modified xsi:type="dcterms:W3CDTF">2018-02-09T03:31:54Z</dcterms:modified>
</cp:coreProperties>
</file>