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 showGuides="1"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DB31-3E57-40CA-BA86-AB303A0450A5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F404-D92F-477E-8E18-0E38D43D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DB31-3E57-40CA-BA86-AB303A0450A5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F404-D92F-477E-8E18-0E38D43D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DB31-3E57-40CA-BA86-AB303A0450A5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F404-D92F-477E-8E18-0E38D43D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DB31-3E57-40CA-BA86-AB303A0450A5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F404-D92F-477E-8E18-0E38D43D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DB31-3E57-40CA-BA86-AB303A0450A5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F404-D92F-477E-8E18-0E38D43D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DB31-3E57-40CA-BA86-AB303A0450A5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F404-D92F-477E-8E18-0E38D43D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DB31-3E57-40CA-BA86-AB303A0450A5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F404-D92F-477E-8E18-0E38D43D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DB31-3E57-40CA-BA86-AB303A0450A5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F404-D92F-477E-8E18-0E38D43D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DB31-3E57-40CA-BA86-AB303A0450A5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F404-D92F-477E-8E18-0E38D43D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DB31-3E57-40CA-BA86-AB303A0450A5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F404-D92F-477E-8E18-0E38D43D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ADB31-3E57-40CA-BA86-AB303A0450A5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7F404-D92F-477E-8E18-0E38D43D27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ADB31-3E57-40CA-BA86-AB303A0450A5}" type="datetimeFigureOut">
              <a:rPr lang="en-US" smtClean="0"/>
              <a:pPr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7F404-D92F-477E-8E18-0E38D43D27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You Are My Hiding Plac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 Are My Hiding Plac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533400"/>
            <a:ext cx="4343400" cy="4572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You Are My Hiding Place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3000" y="1295400"/>
            <a:ext cx="3352800" cy="28956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 dirty="0" smtClean="0"/>
              <a:t>You are my hiding place</a:t>
            </a:r>
            <a:br>
              <a:rPr lang="en-US" sz="2400" b="1" dirty="0" smtClean="0"/>
            </a:br>
            <a:r>
              <a:rPr lang="en-US" sz="2400" b="1" dirty="0" smtClean="0"/>
              <a:t>You always fill my heart</a:t>
            </a:r>
            <a:br>
              <a:rPr lang="en-US" sz="2400" b="1" dirty="0" smtClean="0"/>
            </a:br>
            <a:r>
              <a:rPr lang="en-US" sz="2400" b="1" dirty="0" smtClean="0"/>
              <a:t>With songs of deliverance</a:t>
            </a:r>
            <a:br>
              <a:rPr lang="en-US" sz="2400" b="1" dirty="0" smtClean="0"/>
            </a:br>
            <a:r>
              <a:rPr lang="en-US" sz="2400" b="1" dirty="0" smtClean="0"/>
              <a:t>Whenever I am afraid</a:t>
            </a:r>
            <a:br>
              <a:rPr lang="en-US" sz="2400" b="1" dirty="0" smtClean="0"/>
            </a:br>
            <a:r>
              <a:rPr lang="en-US" sz="2400" b="1" dirty="0" smtClean="0"/>
              <a:t>I will trust in You</a:t>
            </a:r>
            <a:br>
              <a:rPr lang="en-US" sz="2400" b="1" dirty="0" smtClean="0"/>
            </a:b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I will trust in You</a:t>
            </a:r>
            <a:br>
              <a:rPr lang="en-US" sz="2400" b="1" dirty="0" smtClean="0"/>
            </a:br>
            <a:r>
              <a:rPr lang="en-US" sz="2400" b="1" dirty="0" smtClean="0"/>
              <a:t>Let the weak say I am strong</a:t>
            </a:r>
            <a:br>
              <a:rPr lang="en-US" sz="2400" b="1" dirty="0" smtClean="0"/>
            </a:br>
            <a:r>
              <a:rPr lang="en-US" sz="2400" b="1" dirty="0" smtClean="0"/>
              <a:t>In the strength of the Lord</a:t>
            </a:r>
            <a:br>
              <a:rPr lang="en-US" sz="2400" b="1" dirty="0" smtClean="0"/>
            </a:br>
            <a:r>
              <a:rPr lang="en-US" sz="2400" b="1" dirty="0" smtClean="0"/>
              <a:t>I will trust in You </a:t>
            </a:r>
            <a:r>
              <a:rPr lang="en-US" sz="2400" b="1" dirty="0" smtClean="0"/>
              <a:t> 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 Are My Hiding Place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Are My Hiding Place </dc:title>
  <dc:creator>jungyeo park</dc:creator>
  <cp:lastModifiedBy>mary</cp:lastModifiedBy>
  <cp:revision>13</cp:revision>
  <dcterms:created xsi:type="dcterms:W3CDTF">2016-02-07T01:50:06Z</dcterms:created>
  <dcterms:modified xsi:type="dcterms:W3CDTF">2018-02-08T04:03:24Z</dcterms:modified>
</cp:coreProperties>
</file>