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>
        <p:scale>
          <a:sx n="100" d="100"/>
          <a:sy n="100" d="100"/>
        </p:scale>
        <p:origin x="-858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86E20-4195-4918-910C-3BEF33D0579E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37D-8810-442C-976E-FC8AE52C3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86E20-4195-4918-910C-3BEF33D0579E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37D-8810-442C-976E-FC8AE52C3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86E20-4195-4918-910C-3BEF33D0579E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37D-8810-442C-976E-FC8AE52C3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86E20-4195-4918-910C-3BEF33D0579E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37D-8810-442C-976E-FC8AE52C3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86E20-4195-4918-910C-3BEF33D0579E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37D-8810-442C-976E-FC8AE52C3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86E20-4195-4918-910C-3BEF33D0579E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37D-8810-442C-976E-FC8AE52C3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86E20-4195-4918-910C-3BEF33D0579E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37D-8810-442C-976E-FC8AE52C3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86E20-4195-4918-910C-3BEF33D0579E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37D-8810-442C-976E-FC8AE52C3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86E20-4195-4918-910C-3BEF33D0579E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37D-8810-442C-976E-FC8AE52C3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86E20-4195-4918-910C-3BEF33D0579E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37D-8810-442C-976E-FC8AE52C3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86E20-4195-4918-910C-3BEF33D0579E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37D-8810-442C-976E-FC8AE52C3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86E20-4195-4918-910C-3BEF33D0579E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7137D-8810-442C-976E-FC8AE52C39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Worthy is the Lamb4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rthy is the Lam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0"/>
            <a:ext cx="4343400" cy="639762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 smtClean="0"/>
              <a:t>Worthy is the Lamb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762000"/>
            <a:ext cx="6324600" cy="54102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Thank you for the cross Lord </a:t>
            </a:r>
            <a:r>
              <a:rPr lang="en-US" sz="1800" b="1" dirty="0" smtClean="0"/>
              <a:t> Thank </a:t>
            </a:r>
            <a:r>
              <a:rPr lang="en-US" sz="1800" b="1" dirty="0" smtClean="0"/>
              <a:t>you for the price you paid </a:t>
            </a:r>
            <a:r>
              <a:rPr lang="en-US" sz="1800" b="1" dirty="0" smtClean="0"/>
              <a:t>Bearing </a:t>
            </a:r>
            <a:r>
              <a:rPr lang="en-US" sz="1800" b="1" dirty="0" smtClean="0"/>
              <a:t>all my sin and shame in love you came, </a:t>
            </a:r>
            <a:r>
              <a:rPr lang="en-US" sz="1800" b="1" dirty="0" smtClean="0"/>
              <a:t>                            and </a:t>
            </a:r>
            <a:r>
              <a:rPr lang="en-US" sz="1800" b="1" dirty="0" smtClean="0"/>
              <a:t>gave amazing grace! </a:t>
            </a:r>
            <a:endParaRPr lang="en-US" sz="12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Thank you for this love Lord thank you for the nail-pierced </a:t>
            </a:r>
            <a:r>
              <a:rPr lang="en-US" sz="1800" b="1" dirty="0" smtClean="0"/>
              <a:t>hands  washed </a:t>
            </a:r>
            <a:r>
              <a:rPr lang="en-US" sz="1800" b="1" dirty="0" smtClean="0"/>
              <a:t>me in your cleansing flow, now all I </a:t>
            </a:r>
            <a:r>
              <a:rPr lang="en-US" sz="1800" b="1" dirty="0" smtClean="0"/>
              <a:t>know,                        your </a:t>
            </a:r>
            <a:r>
              <a:rPr lang="en-US" sz="1800" b="1" dirty="0" smtClean="0"/>
              <a:t>forgiveness and embrace!! 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Worthy is the Lamb! </a:t>
            </a:r>
            <a:r>
              <a:rPr lang="en-US" sz="1800" b="1" dirty="0" smtClean="0">
                <a:solidFill>
                  <a:srgbClr val="FF0000"/>
                </a:solidFill>
              </a:rPr>
              <a:t>Seated </a:t>
            </a:r>
            <a:r>
              <a:rPr lang="en-US" sz="1800" b="1" dirty="0" smtClean="0">
                <a:solidFill>
                  <a:srgbClr val="FF0000"/>
                </a:solidFill>
              </a:rPr>
              <a:t>on the </a:t>
            </a:r>
            <a:r>
              <a:rPr lang="en-US" sz="1800" b="1" dirty="0" smtClean="0">
                <a:solidFill>
                  <a:srgbClr val="FF0000"/>
                </a:solidFill>
              </a:rPr>
              <a:t>throne                                  Crown You </a:t>
            </a:r>
            <a:r>
              <a:rPr lang="en-US" sz="1800" b="1" dirty="0" smtClean="0">
                <a:solidFill>
                  <a:srgbClr val="FF0000"/>
                </a:solidFill>
              </a:rPr>
              <a:t>now with many crowns you reign victorious!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High </a:t>
            </a:r>
            <a:r>
              <a:rPr lang="en-US" sz="1800" b="1" dirty="0" smtClean="0">
                <a:solidFill>
                  <a:srgbClr val="FF0000"/>
                </a:solidFill>
              </a:rPr>
              <a:t>and lifted up Jesus son of </a:t>
            </a:r>
            <a:r>
              <a:rPr lang="en-US" sz="1800" b="1" dirty="0" smtClean="0">
                <a:solidFill>
                  <a:srgbClr val="FF0000"/>
                </a:solidFill>
              </a:rPr>
              <a:t>God                                                   The </a:t>
            </a:r>
            <a:r>
              <a:rPr lang="en-US" sz="1800" b="1" dirty="0" smtClean="0">
                <a:solidFill>
                  <a:srgbClr val="FF0000"/>
                </a:solidFill>
              </a:rPr>
              <a:t>Treasure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of heaven </a:t>
            </a:r>
            <a:r>
              <a:rPr lang="en-US" sz="1800" b="1" dirty="0" smtClean="0">
                <a:solidFill>
                  <a:srgbClr val="FF0000"/>
                </a:solidFill>
              </a:rPr>
              <a:t>crucified                                                Worthy </a:t>
            </a:r>
            <a:r>
              <a:rPr lang="en-US" sz="1800" b="1" dirty="0" smtClean="0">
                <a:solidFill>
                  <a:srgbClr val="FF0000"/>
                </a:solidFill>
              </a:rPr>
              <a:t>is the lamb </a:t>
            </a:r>
            <a:r>
              <a:rPr lang="en-US" sz="1800" b="1" dirty="0" smtClean="0">
                <a:solidFill>
                  <a:srgbClr val="FF0000"/>
                </a:solidFill>
              </a:rPr>
              <a:t>Worthy </a:t>
            </a:r>
            <a:r>
              <a:rPr lang="en-US" sz="1800" b="1" dirty="0" smtClean="0">
                <a:solidFill>
                  <a:srgbClr val="FF0000"/>
                </a:solidFill>
              </a:rPr>
              <a:t>is the lamb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Bridge                                                                                             Worthy </a:t>
            </a:r>
            <a:r>
              <a:rPr lang="en-US" sz="1800" b="1" dirty="0" smtClean="0"/>
              <a:t>is the lamb </a:t>
            </a:r>
            <a:r>
              <a:rPr lang="en-US" sz="1800" b="1" dirty="0" smtClean="0"/>
              <a:t>Worthy </a:t>
            </a:r>
            <a:r>
              <a:rPr lang="en-US" sz="1800" b="1" dirty="0" smtClean="0"/>
              <a:t>is the lamb 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100" b="1" dirty="0" smtClean="0"/>
              <a:t/>
            </a:r>
            <a:br>
              <a:rPr lang="en-US" sz="1100" b="1" dirty="0" smtClean="0"/>
            </a:br>
            <a:r>
              <a:rPr lang="en-US" sz="1100" b="1" dirty="0" smtClean="0"/>
              <a:t/>
            </a:r>
            <a:br>
              <a:rPr lang="en-US" sz="1100" b="1" dirty="0" smtClean="0"/>
            </a:br>
            <a:r>
              <a:rPr lang="en-US" sz="1100" b="1" dirty="0" smtClean="0"/>
              <a:t/>
            </a:r>
            <a:br>
              <a:rPr lang="en-US" sz="11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Worthy is the Lamb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Worthy is the Lamb </dc:title>
  <dc:creator>user</dc:creator>
  <cp:lastModifiedBy>mary</cp:lastModifiedBy>
  <cp:revision>17</cp:revision>
  <dcterms:created xsi:type="dcterms:W3CDTF">2016-01-25T03:07:16Z</dcterms:created>
  <dcterms:modified xsi:type="dcterms:W3CDTF">2018-02-05T16:35:34Z</dcterms:modified>
</cp:coreProperties>
</file>