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FC2AF-AFE5-4FBD-994F-EE94F2D205A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6E7A-CE53-4EDD-9166-27C2E02ACC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Overco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Have Over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733800" cy="4571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We Have Overcome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5257800" cy="6172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Thanks be to </a:t>
            </a:r>
            <a:r>
              <a:rPr lang="en-US" sz="1800" b="1" dirty="0" smtClean="0">
                <a:solidFill>
                  <a:schemeClr val="tx1"/>
                </a:solidFill>
              </a:rPr>
              <a:t>God  Who </a:t>
            </a:r>
            <a:r>
              <a:rPr lang="en-US" sz="1800" b="1" dirty="0" smtClean="0">
                <a:solidFill>
                  <a:schemeClr val="tx1"/>
                </a:solidFill>
              </a:rPr>
              <a:t>always causes us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triumph in His </a:t>
            </a:r>
            <a:r>
              <a:rPr lang="en-US" sz="1800" b="1" dirty="0" smtClean="0">
                <a:solidFill>
                  <a:schemeClr val="tx1"/>
                </a:solidFill>
              </a:rPr>
              <a:t>name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Thanks be to </a:t>
            </a:r>
            <a:r>
              <a:rPr lang="en-US" sz="1800" b="1" dirty="0" smtClean="0">
                <a:solidFill>
                  <a:schemeClr val="tx1"/>
                </a:solidFill>
              </a:rPr>
              <a:t>God  Who </a:t>
            </a:r>
            <a:r>
              <a:rPr lang="en-US" sz="1800" b="1" dirty="0" smtClean="0">
                <a:solidFill>
                  <a:schemeClr val="tx1"/>
                </a:solidFill>
              </a:rPr>
              <a:t>always causes us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Win (yeah)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Thanks be to </a:t>
            </a:r>
            <a:r>
              <a:rPr lang="en-US" sz="1800" b="1" dirty="0" smtClean="0">
                <a:solidFill>
                  <a:schemeClr val="tx1"/>
                </a:solidFill>
              </a:rPr>
              <a:t>God  Who </a:t>
            </a:r>
            <a:r>
              <a:rPr lang="en-US" sz="1800" b="1" dirty="0" smtClean="0">
                <a:solidFill>
                  <a:schemeClr val="tx1"/>
                </a:solidFill>
              </a:rPr>
              <a:t>always causes us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triumph in His name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Thanks be to God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Thanks be to God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We have </a:t>
            </a:r>
            <a:r>
              <a:rPr lang="en-US" sz="1800" b="1" dirty="0" smtClean="0">
                <a:solidFill>
                  <a:srgbClr val="FF0000"/>
                </a:solidFill>
              </a:rPr>
              <a:t>Overcome Hallelujah </a:t>
            </a:r>
            <a:r>
              <a:rPr lang="en-US" sz="1800" b="1" dirty="0" smtClean="0">
                <a:solidFill>
                  <a:srgbClr val="FF0000"/>
                </a:solidFill>
              </a:rPr>
              <a:t>Hallelujah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have </a:t>
            </a:r>
            <a:r>
              <a:rPr lang="en-US" sz="1800" b="1" dirty="0" smtClean="0">
                <a:solidFill>
                  <a:srgbClr val="FF0000"/>
                </a:solidFill>
              </a:rPr>
              <a:t>Overcome By </a:t>
            </a:r>
            <a:r>
              <a:rPr lang="en-US" sz="1800" b="1" dirty="0" smtClean="0">
                <a:solidFill>
                  <a:srgbClr val="FF0000"/>
                </a:solidFill>
              </a:rPr>
              <a:t>the power of Your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You're the </a:t>
            </a:r>
            <a:r>
              <a:rPr lang="en-US" sz="1800" b="1" dirty="0" smtClean="0">
                <a:solidFill>
                  <a:srgbClr val="FF0000"/>
                </a:solidFill>
              </a:rPr>
              <a:t>One Hallelujah </a:t>
            </a:r>
            <a:r>
              <a:rPr lang="en-US" sz="1800" b="1" dirty="0" smtClean="0">
                <a:solidFill>
                  <a:srgbClr val="FF0000"/>
                </a:solidFill>
              </a:rPr>
              <a:t>Hallelujah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 one who made the way for 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 triumph in Your Name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Whoa </a:t>
            </a:r>
            <a:r>
              <a:rPr lang="en-US" sz="1800" b="1" dirty="0" smtClean="0">
                <a:solidFill>
                  <a:srgbClr val="FF0000"/>
                </a:solidFill>
              </a:rPr>
              <a:t>– oh  Whoa </a:t>
            </a:r>
            <a:r>
              <a:rPr lang="en-US" sz="1800" b="1" dirty="0" smtClean="0">
                <a:solidFill>
                  <a:srgbClr val="FF0000"/>
                </a:solidFill>
              </a:rPr>
              <a:t>- oh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got the </a:t>
            </a:r>
            <a:r>
              <a:rPr lang="en-US" sz="1800" b="1" dirty="0" smtClean="0">
                <a:solidFill>
                  <a:schemeClr val="tx1"/>
                </a:solidFill>
              </a:rPr>
              <a:t>victory  Everything </a:t>
            </a:r>
            <a:r>
              <a:rPr lang="en-US" sz="1800" b="1" dirty="0" smtClean="0">
                <a:solidFill>
                  <a:schemeClr val="tx1"/>
                </a:solidFill>
              </a:rPr>
              <a:t>will </a:t>
            </a:r>
            <a:r>
              <a:rPr lang="en-US" sz="1800" b="1" dirty="0" smtClean="0">
                <a:solidFill>
                  <a:schemeClr val="tx1"/>
                </a:solidFill>
              </a:rPr>
              <a:t>be</a:t>
            </a:r>
            <a:r>
              <a:rPr lang="en-US" sz="1800" b="1" dirty="0" smtClean="0">
                <a:solidFill>
                  <a:schemeClr val="tx1"/>
                </a:solidFill>
              </a:rPr>
              <a:t> Alright Alright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</a:t>
            </a:r>
            <a:r>
              <a:rPr lang="en-US" sz="1800" b="1" dirty="0" smtClean="0">
                <a:solidFill>
                  <a:schemeClr val="tx1"/>
                </a:solidFill>
              </a:rPr>
              <a:t>got the </a:t>
            </a:r>
            <a:r>
              <a:rPr lang="en-US" sz="1800" b="1" dirty="0" smtClean="0">
                <a:solidFill>
                  <a:schemeClr val="tx1"/>
                </a:solidFill>
              </a:rPr>
              <a:t>victory </a:t>
            </a:r>
            <a:r>
              <a:rPr lang="en-US" sz="1800" b="1" dirty="0" smtClean="0">
                <a:solidFill>
                  <a:schemeClr val="tx1"/>
                </a:solidFill>
              </a:rPr>
              <a:t>Everything will be  Alright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We're </a:t>
            </a:r>
            <a:r>
              <a:rPr lang="en-US" sz="1800" b="1" dirty="0" smtClean="0">
                <a:solidFill>
                  <a:schemeClr val="tx1"/>
                </a:solidFill>
              </a:rPr>
              <a:t>on the winning side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Have Overcome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Overcome</dc:title>
  <dc:creator>jungyeo park</dc:creator>
  <cp:lastModifiedBy>mary</cp:lastModifiedBy>
  <cp:revision>13</cp:revision>
  <dcterms:created xsi:type="dcterms:W3CDTF">2016-06-07T12:22:38Z</dcterms:created>
  <dcterms:modified xsi:type="dcterms:W3CDTF">2018-02-06T17:43:48Z</dcterms:modified>
</cp:coreProperties>
</file>