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63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F8AEE-C338-406A-912D-AF1C3B0DD75D}" type="datetimeFigureOut">
              <a:rPr lang="en-US" smtClean="0"/>
              <a:pPr/>
              <a:t>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FCABE-BAF6-4A81-910C-2EF1902253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F8AEE-C338-406A-912D-AF1C3B0DD75D}" type="datetimeFigureOut">
              <a:rPr lang="en-US" smtClean="0"/>
              <a:pPr/>
              <a:t>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FCABE-BAF6-4A81-910C-2EF1902253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F8AEE-C338-406A-912D-AF1C3B0DD75D}" type="datetimeFigureOut">
              <a:rPr lang="en-US" smtClean="0"/>
              <a:pPr/>
              <a:t>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FCABE-BAF6-4A81-910C-2EF1902253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F8AEE-C338-406A-912D-AF1C3B0DD75D}" type="datetimeFigureOut">
              <a:rPr lang="en-US" smtClean="0"/>
              <a:pPr/>
              <a:t>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FCABE-BAF6-4A81-910C-2EF1902253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F8AEE-C338-406A-912D-AF1C3B0DD75D}" type="datetimeFigureOut">
              <a:rPr lang="en-US" smtClean="0"/>
              <a:pPr/>
              <a:t>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FCABE-BAF6-4A81-910C-2EF1902253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F8AEE-C338-406A-912D-AF1C3B0DD75D}" type="datetimeFigureOut">
              <a:rPr lang="en-US" smtClean="0"/>
              <a:pPr/>
              <a:t>2/12/2018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FCABE-BAF6-4A81-910C-2EF1902253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F8AEE-C338-406A-912D-AF1C3B0DD75D}" type="datetimeFigureOut">
              <a:rPr lang="en-US" smtClean="0"/>
              <a:pPr/>
              <a:t>2/12/2018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FCABE-BAF6-4A81-910C-2EF1902253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F8AEE-C338-406A-912D-AF1C3B0DD75D}" type="datetimeFigureOut">
              <a:rPr lang="en-US" smtClean="0"/>
              <a:pPr/>
              <a:t>2/12/2018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FCABE-BAF6-4A81-910C-2EF1902253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F8AEE-C338-406A-912D-AF1C3B0DD75D}" type="datetimeFigureOut">
              <a:rPr lang="en-US" smtClean="0"/>
              <a:pPr/>
              <a:t>2/12/2018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FCABE-BAF6-4A81-910C-2EF1902253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F8AEE-C338-406A-912D-AF1C3B0DD75D}" type="datetimeFigureOut">
              <a:rPr lang="en-US" smtClean="0"/>
              <a:pPr/>
              <a:t>2/12/2018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FCABE-BAF6-4A81-910C-2EF1902253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F8AEE-C338-406A-912D-AF1C3B0DD75D}" type="datetimeFigureOut">
              <a:rPr lang="en-US" smtClean="0"/>
              <a:pPr/>
              <a:t>2/12/2018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FCABE-BAF6-4A81-910C-2EF1902253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F8AEE-C338-406A-912D-AF1C3B0DD75D}" type="datetimeFigureOut">
              <a:rPr lang="en-US" smtClean="0"/>
              <a:pPr/>
              <a:t>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FCABE-BAF6-4A81-910C-2EF19022533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빛 되신 주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ine a adorar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116632"/>
            <a:ext cx="3528392" cy="54867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Vine a </a:t>
            </a:r>
            <a:r>
              <a:rPr lang="en-US" b="1" dirty="0" err="1" smtClean="0"/>
              <a:t>adorarte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692696"/>
            <a:ext cx="3024336" cy="6165304"/>
          </a:xfrm>
        </p:spPr>
        <p:txBody>
          <a:bodyPr>
            <a:noAutofit/>
          </a:bodyPr>
          <a:lstStyle/>
          <a:p>
            <a:pPr algn="l"/>
            <a:r>
              <a:rPr lang="es-ES" sz="1400" b="1" dirty="0" smtClean="0">
                <a:solidFill>
                  <a:schemeClr val="tx1"/>
                </a:solidFill>
              </a:rPr>
              <a:t>Tú eres la luz</a:t>
            </a:r>
            <a:br>
              <a:rPr lang="es-ES" sz="1400" b="1" dirty="0" smtClean="0">
                <a:solidFill>
                  <a:schemeClr val="tx1"/>
                </a:solidFill>
              </a:rPr>
            </a:br>
            <a:r>
              <a:rPr lang="es-ES" sz="1400" b="1" dirty="0" smtClean="0">
                <a:solidFill>
                  <a:schemeClr val="tx1"/>
                </a:solidFill>
              </a:rPr>
              <a:t>Que brillo en las tinieblas</a:t>
            </a:r>
            <a:br>
              <a:rPr lang="es-ES" sz="1400" b="1" dirty="0" smtClean="0">
                <a:solidFill>
                  <a:schemeClr val="tx1"/>
                </a:solidFill>
              </a:rPr>
            </a:br>
            <a:r>
              <a:rPr lang="es-ES" sz="1400" b="1" dirty="0" smtClean="0">
                <a:solidFill>
                  <a:schemeClr val="tx1"/>
                </a:solidFill>
              </a:rPr>
              <a:t>Abrió mis ojos pude ver</a:t>
            </a:r>
            <a:br>
              <a:rPr lang="es-ES" sz="1400" b="1" dirty="0" smtClean="0">
                <a:solidFill>
                  <a:schemeClr val="tx1"/>
                </a:solidFill>
              </a:rPr>
            </a:br>
            <a:r>
              <a:rPr lang="es-ES" sz="1400" b="1" dirty="0" smtClean="0">
                <a:solidFill>
                  <a:schemeClr val="tx1"/>
                </a:solidFill>
              </a:rPr>
              <a:t>Mi corazón adora tu hermosura</a:t>
            </a:r>
            <a:br>
              <a:rPr lang="es-ES" sz="1400" b="1" dirty="0" smtClean="0">
                <a:solidFill>
                  <a:schemeClr val="tx1"/>
                </a:solidFill>
              </a:rPr>
            </a:br>
            <a:r>
              <a:rPr lang="es-ES" sz="1400" b="1" dirty="0" smtClean="0">
                <a:solidFill>
                  <a:schemeClr val="tx1"/>
                </a:solidFill>
              </a:rPr>
              <a:t>Esperanza de mi vida eres tú</a:t>
            </a:r>
          </a:p>
          <a:p>
            <a:pPr algn="l"/>
            <a:endParaRPr lang="es-ES" sz="14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400" b="1" dirty="0" smtClean="0">
                <a:solidFill>
                  <a:srgbClr val="FF0000"/>
                </a:solidFill>
              </a:rPr>
              <a:t>Coro</a:t>
            </a:r>
            <a:r>
              <a:rPr lang="en-US" sz="1400" b="1" dirty="0" smtClean="0">
                <a:solidFill>
                  <a:srgbClr val="FF0000"/>
                </a:solidFill>
              </a:rPr>
              <a:t>                                                              </a:t>
            </a:r>
            <a:r>
              <a:rPr lang="es-ES" sz="1400" b="1" dirty="0" smtClean="0">
                <a:solidFill>
                  <a:srgbClr val="FF0000"/>
                </a:solidFill>
              </a:rPr>
              <a:t>Vine </a:t>
            </a:r>
            <a:r>
              <a:rPr lang="es-ES" sz="1400" b="1" dirty="0" smtClean="0">
                <a:solidFill>
                  <a:srgbClr val="FF0000"/>
                </a:solidFill>
              </a:rPr>
              <a:t>adorarte</a:t>
            </a:r>
            <a:br>
              <a:rPr lang="es-ES" sz="1400" b="1" dirty="0" smtClean="0">
                <a:solidFill>
                  <a:srgbClr val="FF0000"/>
                </a:solidFill>
              </a:rPr>
            </a:br>
            <a:r>
              <a:rPr lang="es-ES" sz="1400" b="1" dirty="0" smtClean="0">
                <a:solidFill>
                  <a:srgbClr val="FF0000"/>
                </a:solidFill>
              </a:rPr>
              <a:t>Vine a postrarme</a:t>
            </a:r>
            <a:br>
              <a:rPr lang="es-ES" sz="1400" b="1" dirty="0" smtClean="0">
                <a:solidFill>
                  <a:srgbClr val="FF0000"/>
                </a:solidFill>
              </a:rPr>
            </a:br>
            <a:r>
              <a:rPr lang="es-ES" sz="1400" b="1" dirty="0" smtClean="0">
                <a:solidFill>
                  <a:srgbClr val="FF0000"/>
                </a:solidFill>
              </a:rPr>
              <a:t>Vine a decirte eres mi Dios</a:t>
            </a:r>
            <a:br>
              <a:rPr lang="es-ES" sz="1400" b="1" dirty="0" smtClean="0">
                <a:solidFill>
                  <a:srgbClr val="FF0000"/>
                </a:solidFill>
              </a:rPr>
            </a:br>
            <a:r>
              <a:rPr lang="es-ES" sz="1400" b="1" dirty="0" smtClean="0">
                <a:solidFill>
                  <a:srgbClr val="FF0000"/>
                </a:solidFill>
              </a:rPr>
              <a:t>Solo tú eres grande</a:t>
            </a:r>
            <a:br>
              <a:rPr lang="es-ES" sz="1400" b="1" dirty="0" smtClean="0">
                <a:solidFill>
                  <a:srgbClr val="FF0000"/>
                </a:solidFill>
              </a:rPr>
            </a:br>
            <a:r>
              <a:rPr lang="es-ES" sz="1400" b="1" dirty="0" smtClean="0">
                <a:solidFill>
                  <a:srgbClr val="FF0000"/>
                </a:solidFill>
              </a:rPr>
              <a:t>Solo tú eres digno</a:t>
            </a:r>
            <a:br>
              <a:rPr lang="es-ES" sz="1400" b="1" dirty="0" smtClean="0">
                <a:solidFill>
                  <a:srgbClr val="FF0000"/>
                </a:solidFill>
              </a:rPr>
            </a:br>
            <a:r>
              <a:rPr lang="es-ES" sz="1400" b="1" dirty="0" smtClean="0">
                <a:solidFill>
                  <a:srgbClr val="FF0000"/>
                </a:solidFill>
              </a:rPr>
              <a:t>Eres asombroso para mi</a:t>
            </a:r>
          </a:p>
          <a:p>
            <a:pPr algn="l"/>
            <a:endParaRPr lang="es-ES" sz="14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400" b="1" dirty="0" smtClean="0">
                <a:solidFill>
                  <a:schemeClr val="tx1"/>
                </a:solidFill>
              </a:rPr>
              <a:t>Tú </a:t>
            </a:r>
            <a:r>
              <a:rPr lang="es-ES" sz="1400" b="1" dirty="0" smtClean="0">
                <a:solidFill>
                  <a:schemeClr val="tx1"/>
                </a:solidFill>
              </a:rPr>
              <a:t>eres el rey</a:t>
            </a:r>
            <a:br>
              <a:rPr lang="es-ES" sz="1400" b="1" dirty="0" smtClean="0">
                <a:solidFill>
                  <a:schemeClr val="tx1"/>
                </a:solidFill>
              </a:rPr>
            </a:br>
            <a:r>
              <a:rPr lang="es-ES" sz="1400" b="1" dirty="0" smtClean="0">
                <a:solidFill>
                  <a:schemeClr val="tx1"/>
                </a:solidFill>
              </a:rPr>
              <a:t>Grandemente exaltado</a:t>
            </a:r>
            <a:br>
              <a:rPr lang="es-ES" sz="1400" b="1" dirty="0" smtClean="0">
                <a:solidFill>
                  <a:schemeClr val="tx1"/>
                </a:solidFill>
              </a:rPr>
            </a:br>
            <a:r>
              <a:rPr lang="es-ES" sz="1400" b="1" dirty="0" smtClean="0">
                <a:solidFill>
                  <a:schemeClr val="tx1"/>
                </a:solidFill>
              </a:rPr>
              <a:t>Glorioso por siempre Señor</a:t>
            </a:r>
            <a:br>
              <a:rPr lang="es-ES" sz="1400" b="1" dirty="0" smtClean="0">
                <a:solidFill>
                  <a:schemeClr val="tx1"/>
                </a:solidFill>
              </a:rPr>
            </a:br>
            <a:r>
              <a:rPr lang="es-ES" sz="1400" b="1" dirty="0" smtClean="0">
                <a:solidFill>
                  <a:schemeClr val="tx1"/>
                </a:solidFill>
              </a:rPr>
              <a:t>Al mundo que creaste humilde viviste</a:t>
            </a:r>
            <a:br>
              <a:rPr lang="es-ES" sz="1400" b="1" dirty="0" smtClean="0">
                <a:solidFill>
                  <a:schemeClr val="tx1"/>
                </a:solidFill>
              </a:rPr>
            </a:br>
            <a:r>
              <a:rPr lang="es-ES" sz="1400" b="1" dirty="0" smtClean="0">
                <a:solidFill>
                  <a:schemeClr val="tx1"/>
                </a:solidFill>
              </a:rPr>
              <a:t>Y pobre te hiciste por amor</a:t>
            </a:r>
          </a:p>
          <a:p>
            <a:pPr algn="l"/>
            <a:r>
              <a:rPr lang="es-ES" sz="1400" b="1" dirty="0" smtClean="0">
                <a:solidFill>
                  <a:schemeClr val="tx1"/>
                </a:solidFill>
              </a:rPr>
              <a:t>Vine adorarte</a:t>
            </a:r>
            <a:br>
              <a:rPr lang="es-ES" sz="1400" b="1" dirty="0" smtClean="0">
                <a:solidFill>
                  <a:schemeClr val="tx1"/>
                </a:solidFill>
              </a:rPr>
            </a:br>
            <a:r>
              <a:rPr lang="es-ES" sz="1400" b="1" dirty="0" smtClean="0">
                <a:solidFill>
                  <a:schemeClr val="tx1"/>
                </a:solidFill>
              </a:rPr>
              <a:t>Vine a </a:t>
            </a:r>
            <a:r>
              <a:rPr lang="es-ES" sz="1400" b="1" dirty="0" smtClean="0">
                <a:solidFill>
                  <a:schemeClr val="tx1"/>
                </a:solidFill>
              </a:rPr>
              <a:t>postrarme</a:t>
            </a:r>
          </a:p>
          <a:p>
            <a:pPr algn="l"/>
            <a:endParaRPr lang="es-ES" sz="14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400" b="1" dirty="0" smtClean="0">
                <a:solidFill>
                  <a:schemeClr val="tx1"/>
                </a:solidFill>
              </a:rPr>
              <a:t>Puente                                                            Nunca </a:t>
            </a:r>
            <a:r>
              <a:rPr lang="es-ES" sz="1400" b="1" dirty="0" smtClean="0">
                <a:solidFill>
                  <a:schemeClr val="tx1"/>
                </a:solidFill>
              </a:rPr>
              <a:t>sabré</a:t>
            </a:r>
            <a:br>
              <a:rPr lang="es-ES" sz="1400" b="1" dirty="0" smtClean="0">
                <a:solidFill>
                  <a:schemeClr val="tx1"/>
                </a:solidFill>
              </a:rPr>
            </a:br>
            <a:r>
              <a:rPr lang="es-ES" sz="1400" b="1" dirty="0" smtClean="0">
                <a:solidFill>
                  <a:schemeClr val="tx1"/>
                </a:solidFill>
              </a:rPr>
              <a:t>Cuánto costo</a:t>
            </a:r>
            <a:br>
              <a:rPr lang="es-ES" sz="1400" b="1" dirty="0" smtClean="0">
                <a:solidFill>
                  <a:schemeClr val="tx1"/>
                </a:solidFill>
              </a:rPr>
            </a:br>
            <a:r>
              <a:rPr lang="es-ES" sz="1400" b="1" dirty="0" smtClean="0">
                <a:solidFill>
                  <a:schemeClr val="tx1"/>
                </a:solidFill>
              </a:rPr>
              <a:t>Ver mi maldad</a:t>
            </a:r>
            <a:br>
              <a:rPr lang="es-ES" sz="1400" b="1" dirty="0" smtClean="0">
                <a:solidFill>
                  <a:schemeClr val="tx1"/>
                </a:solidFill>
              </a:rPr>
            </a:br>
            <a:r>
              <a:rPr lang="es-ES" sz="1400" b="1" dirty="0" smtClean="0">
                <a:solidFill>
                  <a:schemeClr val="tx1"/>
                </a:solidFill>
              </a:rPr>
              <a:t>Sobre esa cruz</a:t>
            </a:r>
            <a:endParaRPr lang="es-ES" sz="1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7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Vine a adorarte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Aquí estoy para adorar</dc:title>
  <dc:creator>mary</dc:creator>
  <cp:lastModifiedBy>mary</cp:lastModifiedBy>
  <cp:revision>10</cp:revision>
  <dcterms:created xsi:type="dcterms:W3CDTF">2018-02-10T22:54:59Z</dcterms:created>
  <dcterms:modified xsi:type="dcterms:W3CDTF">2018-02-12T15:53:59Z</dcterms:modified>
</cp:coreProperties>
</file>