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63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F8AEE-C338-406A-912D-AF1C3B0DD75D}" type="datetimeFigureOut">
              <a:rPr lang="en-US" smtClean="0"/>
              <a:t>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FCABE-BAF6-4A81-910C-2EF1902253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F8AEE-C338-406A-912D-AF1C3B0DD75D}" type="datetimeFigureOut">
              <a:rPr lang="en-US" smtClean="0"/>
              <a:t>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FCABE-BAF6-4A81-910C-2EF1902253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F8AEE-C338-406A-912D-AF1C3B0DD75D}" type="datetimeFigureOut">
              <a:rPr lang="en-US" smtClean="0"/>
              <a:t>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FCABE-BAF6-4A81-910C-2EF1902253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F8AEE-C338-406A-912D-AF1C3B0DD75D}" type="datetimeFigureOut">
              <a:rPr lang="en-US" smtClean="0"/>
              <a:t>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FCABE-BAF6-4A81-910C-2EF1902253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F8AEE-C338-406A-912D-AF1C3B0DD75D}" type="datetimeFigureOut">
              <a:rPr lang="en-US" smtClean="0"/>
              <a:t>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FCABE-BAF6-4A81-910C-2EF1902253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F8AEE-C338-406A-912D-AF1C3B0DD75D}" type="datetimeFigureOut">
              <a:rPr lang="en-US" smtClean="0"/>
              <a:t>2/10/2018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FCABE-BAF6-4A81-910C-2EF1902253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F8AEE-C338-406A-912D-AF1C3B0DD75D}" type="datetimeFigureOut">
              <a:rPr lang="en-US" smtClean="0"/>
              <a:t>2/10/2018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FCABE-BAF6-4A81-910C-2EF1902253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F8AEE-C338-406A-912D-AF1C3B0DD75D}" type="datetimeFigureOut">
              <a:rPr lang="en-US" smtClean="0"/>
              <a:t>2/10/2018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FCABE-BAF6-4A81-910C-2EF1902253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F8AEE-C338-406A-912D-AF1C3B0DD75D}" type="datetimeFigureOut">
              <a:rPr lang="en-US" smtClean="0"/>
              <a:t>2/10/2018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FCABE-BAF6-4A81-910C-2EF1902253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F8AEE-C338-406A-912D-AF1C3B0DD75D}" type="datetimeFigureOut">
              <a:rPr lang="en-US" smtClean="0"/>
              <a:t>2/10/2018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FCABE-BAF6-4A81-910C-2EF1902253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F8AEE-C338-406A-912D-AF1C3B0DD75D}" type="datetimeFigureOut">
              <a:rPr lang="en-US" smtClean="0"/>
              <a:t>2/10/2018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FCABE-BAF6-4A81-910C-2EF1902253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F8AEE-C338-406A-912D-AF1C3B0DD75D}" type="datetimeFigureOut">
              <a:rPr lang="en-US" smtClean="0"/>
              <a:t>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FCABE-BAF6-4A81-910C-2EF19022533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빛 되신 주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ono qui a lodart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1"/>
            <a:ext cx="4032448" cy="54867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Sono</a:t>
            </a:r>
            <a:r>
              <a:rPr lang="en-US" b="1" dirty="0" smtClean="0"/>
              <a:t> qui a </a:t>
            </a:r>
            <a:r>
              <a:rPr lang="en-US" b="1" dirty="0" err="1" smtClean="0"/>
              <a:t>lodarti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692696"/>
            <a:ext cx="2880320" cy="6048672"/>
          </a:xfrm>
        </p:spPr>
        <p:txBody>
          <a:bodyPr>
            <a:noAutofit/>
          </a:bodyPr>
          <a:lstStyle/>
          <a:p>
            <a:pPr algn="l"/>
            <a:r>
              <a:rPr lang="it-IT" sz="1400" b="1" dirty="0" smtClean="0">
                <a:solidFill>
                  <a:schemeClr val="tx1"/>
                </a:solidFill>
              </a:rPr>
              <a:t>Luce del mondo nel buio</a:t>
            </a:r>
          </a:p>
          <a:p>
            <a:pPr algn="l"/>
            <a:r>
              <a:rPr lang="it-IT" sz="1400" b="1" dirty="0" smtClean="0">
                <a:solidFill>
                  <a:schemeClr val="tx1"/>
                </a:solidFill>
              </a:rPr>
              <a:t>del cuore vieni ed illuminami,</a:t>
            </a:r>
          </a:p>
          <a:p>
            <a:pPr algn="l"/>
            <a:r>
              <a:rPr lang="it-IT" sz="1400" b="1" dirty="0" smtClean="0">
                <a:solidFill>
                  <a:schemeClr val="tx1"/>
                </a:solidFill>
              </a:rPr>
              <a:t>tu mia sola speranza di vita</a:t>
            </a:r>
          </a:p>
          <a:p>
            <a:pPr algn="l"/>
            <a:r>
              <a:rPr lang="it-IT" sz="1400" b="1" dirty="0" smtClean="0">
                <a:solidFill>
                  <a:schemeClr val="tx1"/>
                </a:solidFill>
              </a:rPr>
              <a:t>resta per sempre con me.</a:t>
            </a:r>
          </a:p>
          <a:p>
            <a:pPr algn="l"/>
            <a:r>
              <a:rPr lang="it-IT" sz="1400" b="1" dirty="0" smtClean="0">
                <a:solidFill>
                  <a:schemeClr val="tx1"/>
                </a:solidFill>
              </a:rPr>
              <a:t> </a:t>
            </a:r>
          </a:p>
          <a:p>
            <a:pPr algn="l"/>
            <a:endParaRPr lang="it-IT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Chorus                                                              </a:t>
            </a:r>
            <a:r>
              <a:rPr lang="it-IT" sz="1400" b="1" dirty="0" smtClean="0">
                <a:solidFill>
                  <a:srgbClr val="FF0000"/>
                </a:solidFill>
              </a:rPr>
              <a:t>Sono quì a lodarti, quì per adorarti,</a:t>
            </a:r>
          </a:p>
          <a:p>
            <a:pPr algn="l"/>
            <a:r>
              <a:rPr lang="it-IT" sz="1400" b="1" dirty="0" smtClean="0">
                <a:solidFill>
                  <a:srgbClr val="FF0000"/>
                </a:solidFill>
              </a:rPr>
              <a:t>quì per dirti che tu sei il mio Dio</a:t>
            </a:r>
          </a:p>
          <a:p>
            <a:pPr algn="l"/>
            <a:r>
              <a:rPr lang="it-IT" sz="1400" b="1" dirty="0" smtClean="0">
                <a:solidFill>
                  <a:srgbClr val="FF0000"/>
                </a:solidFill>
              </a:rPr>
              <a:t>e solo tu sei Santo, sei meraviglioso,</a:t>
            </a:r>
          </a:p>
          <a:p>
            <a:pPr algn="l"/>
            <a:r>
              <a:rPr lang="it-IT" sz="1400" b="1" dirty="0" smtClean="0">
                <a:solidFill>
                  <a:srgbClr val="FF0000"/>
                </a:solidFill>
              </a:rPr>
              <a:t>degno e glorioso sei per me.</a:t>
            </a:r>
          </a:p>
          <a:p>
            <a:pPr algn="l"/>
            <a:r>
              <a:rPr lang="it-IT" sz="1400" b="1" dirty="0" smtClean="0">
                <a:solidFill>
                  <a:schemeClr val="tx1"/>
                </a:solidFill>
              </a:rPr>
              <a:t> </a:t>
            </a:r>
          </a:p>
          <a:p>
            <a:pPr algn="l"/>
            <a:endParaRPr lang="it-IT" sz="1400" b="1" dirty="0" smtClean="0">
              <a:solidFill>
                <a:schemeClr val="tx1"/>
              </a:solidFill>
            </a:endParaRPr>
          </a:p>
          <a:p>
            <a:pPr algn="l"/>
            <a:r>
              <a:rPr lang="it-IT" sz="1400" b="1" dirty="0" smtClean="0">
                <a:solidFill>
                  <a:schemeClr val="tx1"/>
                </a:solidFill>
              </a:rPr>
              <a:t>Re della storia e Re della gloria</a:t>
            </a:r>
          </a:p>
          <a:p>
            <a:pPr algn="l"/>
            <a:r>
              <a:rPr lang="it-IT" sz="1400" b="1" dirty="0" smtClean="0">
                <a:solidFill>
                  <a:schemeClr val="tx1"/>
                </a:solidFill>
              </a:rPr>
              <a:t>sei sceso in terra fra noi,</a:t>
            </a:r>
          </a:p>
          <a:p>
            <a:pPr algn="l"/>
            <a:r>
              <a:rPr lang="it-IT" sz="1400" b="1" dirty="0" smtClean="0">
                <a:solidFill>
                  <a:schemeClr val="tx1"/>
                </a:solidFill>
              </a:rPr>
              <a:t>con umiltà il tuo trono hai lasciato</a:t>
            </a:r>
          </a:p>
          <a:p>
            <a:pPr algn="l"/>
            <a:r>
              <a:rPr lang="it-IT" sz="1400" b="1" dirty="0" smtClean="0">
                <a:solidFill>
                  <a:schemeClr val="tx1"/>
                </a:solidFill>
              </a:rPr>
              <a:t>per dimostrarci il tuo amor.</a:t>
            </a:r>
          </a:p>
          <a:p>
            <a:pPr algn="l"/>
            <a:endParaRPr lang="es-ES" sz="1400" b="1" dirty="0" smtClean="0">
              <a:solidFill>
                <a:schemeClr val="tx1"/>
              </a:solidFill>
            </a:endParaRPr>
          </a:p>
          <a:p>
            <a:pPr algn="l"/>
            <a:endParaRPr lang="es-E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Bridge                                                          </a:t>
            </a:r>
            <a:r>
              <a:rPr lang="it-IT" sz="1400" b="1" dirty="0" smtClean="0">
                <a:solidFill>
                  <a:schemeClr val="tx1"/>
                </a:solidFill>
              </a:rPr>
              <a:t>Io mai saprò quanto ti costò</a:t>
            </a:r>
          </a:p>
          <a:p>
            <a:pPr algn="l"/>
            <a:r>
              <a:rPr lang="it-IT" sz="1400" b="1" dirty="0" smtClean="0">
                <a:solidFill>
                  <a:schemeClr val="tx1"/>
                </a:solidFill>
              </a:rPr>
              <a:t>lì sulla croce morir per me.</a:t>
            </a:r>
          </a:p>
          <a:p>
            <a:pPr algn="l"/>
            <a:r>
              <a:rPr lang="it-IT" sz="1400" b="1" dirty="0" smtClean="0">
                <a:solidFill>
                  <a:schemeClr val="tx1"/>
                </a:solidFill>
              </a:rPr>
              <a:t>Io mai saprò quanto ti costò</a:t>
            </a:r>
          </a:p>
          <a:p>
            <a:pPr algn="l"/>
            <a:r>
              <a:rPr lang="it-IT" sz="1400" b="1" dirty="0" smtClean="0">
                <a:solidFill>
                  <a:schemeClr val="tx1"/>
                </a:solidFill>
              </a:rPr>
              <a:t>lì sulla croce morir per me.</a:t>
            </a:r>
            <a:endParaRPr lang="it-IT" sz="1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27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Sono qui a lodarti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Aquí estoy para adorar</dc:title>
  <dc:creator>mary</dc:creator>
  <cp:lastModifiedBy>mary</cp:lastModifiedBy>
  <cp:revision>10</cp:revision>
  <dcterms:created xsi:type="dcterms:W3CDTF">2018-02-10T22:54:59Z</dcterms:created>
  <dcterms:modified xsi:type="dcterms:W3CDTF">2018-02-11T03:51:55Z</dcterms:modified>
</cp:coreProperties>
</file>