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B92D-38ED-48FA-9B9F-F3358DDFEFF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3DC1-030F-419C-AF58-62CEFCEB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B92D-38ED-48FA-9B9F-F3358DDFEFF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3DC1-030F-419C-AF58-62CEFCEB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B92D-38ED-48FA-9B9F-F3358DDFEFF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3DC1-030F-419C-AF58-62CEFCEB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B92D-38ED-48FA-9B9F-F3358DDFEFF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3DC1-030F-419C-AF58-62CEFCEB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B92D-38ED-48FA-9B9F-F3358DDFEFF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3DC1-030F-419C-AF58-62CEFCEB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B92D-38ED-48FA-9B9F-F3358DDFEFF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3DC1-030F-419C-AF58-62CEFCEB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B92D-38ED-48FA-9B9F-F3358DDFEFF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3DC1-030F-419C-AF58-62CEFCEB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B92D-38ED-48FA-9B9F-F3358DDFEFF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3DC1-030F-419C-AF58-62CEFCEB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B92D-38ED-48FA-9B9F-F3358DDFEFF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3DC1-030F-419C-AF58-62CEFCEB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B92D-38ED-48FA-9B9F-F3358DDFEFF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3DC1-030F-419C-AF58-62CEFCEB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B92D-38ED-48FA-9B9F-F3358DDFEFF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3DC1-030F-419C-AF58-62CEFCEB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AB92D-38ED-48FA-9B9F-F3358DDFEFF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33DC1-030F-419C-AF58-62CEFCEB2C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당신은 사랑의 빛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hine Jesus Sh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52400"/>
            <a:ext cx="3505200" cy="6096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Shine Jesus Shine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7543800" cy="5257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Lord, the light of your love is </a:t>
            </a:r>
            <a:r>
              <a:rPr lang="en-US" sz="1600" b="1" dirty="0" smtClean="0">
                <a:solidFill>
                  <a:schemeClr val="tx1"/>
                </a:solidFill>
              </a:rPr>
              <a:t>shining In </a:t>
            </a:r>
            <a:r>
              <a:rPr lang="en-US" sz="1600" b="1" dirty="0" smtClean="0">
                <a:solidFill>
                  <a:schemeClr val="tx1"/>
                </a:solidFill>
              </a:rPr>
              <a:t>the midst of the darkness, shining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Jesus, Light of the world, shine upon </a:t>
            </a:r>
            <a:r>
              <a:rPr lang="en-US" sz="1600" b="1" dirty="0" smtClean="0">
                <a:solidFill>
                  <a:schemeClr val="tx1"/>
                </a:solidFill>
              </a:rPr>
              <a:t>us Set </a:t>
            </a:r>
            <a:r>
              <a:rPr lang="en-US" sz="1600" b="1" dirty="0" smtClean="0">
                <a:solidFill>
                  <a:schemeClr val="tx1"/>
                </a:solidFill>
              </a:rPr>
              <a:t>us free by the truth you now bring us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Shine on me, shine on me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                                                </a:t>
            </a:r>
            <a:r>
              <a:rPr lang="en-US" sz="1600" b="1" dirty="0" smtClean="0">
                <a:solidFill>
                  <a:srgbClr val="FF0000"/>
                </a:solidFill>
              </a:rPr>
              <a:t>Shine, Jesus, </a:t>
            </a:r>
            <a:r>
              <a:rPr lang="en-US" sz="1600" b="1" dirty="0" smtClean="0">
                <a:solidFill>
                  <a:srgbClr val="FF0000"/>
                </a:solidFill>
              </a:rPr>
              <a:t>shine Fill </a:t>
            </a:r>
            <a:r>
              <a:rPr lang="en-US" sz="1600" b="1" dirty="0" smtClean="0">
                <a:solidFill>
                  <a:srgbClr val="FF0000"/>
                </a:solidFill>
              </a:rPr>
              <a:t>this land with the Father's glory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Blaze, Spirit, </a:t>
            </a:r>
            <a:r>
              <a:rPr lang="en-US" sz="1600" b="1" dirty="0" smtClean="0">
                <a:solidFill>
                  <a:srgbClr val="FF0000"/>
                </a:solidFill>
              </a:rPr>
              <a:t>blaze Set </a:t>
            </a:r>
            <a:r>
              <a:rPr lang="en-US" sz="1600" b="1" dirty="0" smtClean="0">
                <a:solidFill>
                  <a:srgbClr val="FF0000"/>
                </a:solidFill>
              </a:rPr>
              <a:t>our hearts on fire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Flow, river, </a:t>
            </a:r>
            <a:r>
              <a:rPr lang="en-US" sz="1600" b="1" dirty="0" smtClean="0">
                <a:solidFill>
                  <a:srgbClr val="FF0000"/>
                </a:solidFill>
              </a:rPr>
              <a:t>flow Flood </a:t>
            </a:r>
            <a:r>
              <a:rPr lang="en-US" sz="1600" b="1" dirty="0" smtClean="0">
                <a:solidFill>
                  <a:srgbClr val="FF0000"/>
                </a:solidFill>
              </a:rPr>
              <a:t>the nations with grace and mercy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Send forth your </a:t>
            </a:r>
            <a:r>
              <a:rPr lang="en-US" sz="1600" b="1" dirty="0" smtClean="0">
                <a:solidFill>
                  <a:srgbClr val="FF0000"/>
                </a:solidFill>
              </a:rPr>
              <a:t>word Lord</a:t>
            </a:r>
            <a:r>
              <a:rPr lang="en-US" sz="1600" b="1" dirty="0" smtClean="0">
                <a:solidFill>
                  <a:srgbClr val="FF0000"/>
                </a:solidFill>
              </a:rPr>
              <a:t>, and let there be </a:t>
            </a:r>
            <a:r>
              <a:rPr lang="en-US" sz="1600" b="1" dirty="0" smtClean="0">
                <a:solidFill>
                  <a:srgbClr val="FF0000"/>
                </a:solidFill>
              </a:rPr>
              <a:t>light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Lord</a:t>
            </a:r>
            <a:r>
              <a:rPr lang="en-US" sz="1600" b="1" dirty="0" smtClean="0">
                <a:solidFill>
                  <a:schemeClr val="tx1"/>
                </a:solidFill>
              </a:rPr>
              <a:t>, I come to your awesome presence, from the shadows into your radiance.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By </a:t>
            </a:r>
            <a:r>
              <a:rPr lang="en-US" sz="1600" b="1" dirty="0" smtClean="0">
                <a:solidFill>
                  <a:schemeClr val="tx1"/>
                </a:solidFill>
              </a:rPr>
              <a:t>the blood I may enter your brightness. Search me, try me, consume all my darkness.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Shine </a:t>
            </a:r>
            <a:r>
              <a:rPr lang="en-US" sz="1600" b="1" dirty="0" smtClean="0">
                <a:solidFill>
                  <a:schemeClr val="tx1"/>
                </a:solidFill>
              </a:rPr>
              <a:t>on me, shine on me.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As </a:t>
            </a:r>
            <a:r>
              <a:rPr lang="en-US" sz="1600" b="1" dirty="0" smtClean="0">
                <a:solidFill>
                  <a:schemeClr val="tx1"/>
                </a:solidFill>
              </a:rPr>
              <a:t>we gaze on your kingly brightness, So our faces display your likeness,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ever </a:t>
            </a:r>
            <a:r>
              <a:rPr lang="en-US" sz="1600" b="1" dirty="0" smtClean="0">
                <a:solidFill>
                  <a:schemeClr val="tx1"/>
                </a:solidFill>
              </a:rPr>
              <a:t>changing from glory to glory. Mirrored here, may our lives tell your story.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Shine </a:t>
            </a:r>
            <a:r>
              <a:rPr lang="en-US" sz="1600" b="1" dirty="0" smtClean="0">
                <a:solidFill>
                  <a:schemeClr val="tx1"/>
                </a:solidFill>
              </a:rPr>
              <a:t>on me, shine on me.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20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Shine Jesus Shine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Shine Jesus Shine</dc:title>
  <dc:creator>user</dc:creator>
  <cp:lastModifiedBy>mary</cp:lastModifiedBy>
  <cp:revision>10</cp:revision>
  <dcterms:created xsi:type="dcterms:W3CDTF">2016-05-01T23:41:04Z</dcterms:created>
  <dcterms:modified xsi:type="dcterms:W3CDTF">2018-02-04T03:57:51Z</dcterms:modified>
</cp:coreProperties>
</file>