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18" autoAdjust="0"/>
    <p:restoredTop sz="94681" autoAdjust="0"/>
  </p:normalViewPr>
  <p:slideViewPr>
    <p:cSldViewPr>
      <p:cViewPr varScale="1">
        <p:scale>
          <a:sx n="66" d="100"/>
          <a:sy n="66" d="100"/>
        </p:scale>
        <p:origin x="-1805"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1B4941-6B0A-4B9B-8F41-765BDCE460ED}"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32E63-E748-421F-B197-4462CE854B4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1B4941-6B0A-4B9B-8F41-765BDCE460ED}"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32E63-E748-421F-B197-4462CE854B4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1B4941-6B0A-4B9B-8F41-765BDCE460ED}"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32E63-E748-421F-B197-4462CE854B4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1B4941-6B0A-4B9B-8F41-765BDCE460ED}"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32E63-E748-421F-B197-4462CE854B4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1B4941-6B0A-4B9B-8F41-765BDCE460ED}"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32E63-E748-421F-B197-4462CE854B4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1B4941-6B0A-4B9B-8F41-765BDCE460ED}" type="datetimeFigureOut">
              <a:rPr lang="en-US" smtClean="0"/>
              <a:t>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32E63-E748-421F-B197-4462CE854B4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1B4941-6B0A-4B9B-8F41-765BDCE460ED}" type="datetimeFigureOut">
              <a:rPr lang="en-US" smtClean="0"/>
              <a:t>2/17/2018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A32E63-E748-421F-B197-4462CE854B4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1B4941-6B0A-4B9B-8F41-765BDCE460ED}" type="datetimeFigureOut">
              <a:rPr lang="en-US" smtClean="0"/>
              <a:t>2/17/2018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A32E63-E748-421F-B197-4462CE854B4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B4941-6B0A-4B9B-8F41-765BDCE460ED}" type="datetimeFigureOut">
              <a:rPr lang="en-US" smtClean="0"/>
              <a:t>2/17/2018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A32E63-E748-421F-B197-4462CE854B4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1B4941-6B0A-4B9B-8F41-765BDCE460ED}" type="datetimeFigureOut">
              <a:rPr lang="en-US" smtClean="0"/>
              <a:t>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32E63-E748-421F-B197-4462CE854B4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1B4941-6B0A-4B9B-8F41-765BDCE460ED}" type="datetimeFigureOut">
              <a:rPr lang="en-US" smtClean="0"/>
              <a:t>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32E63-E748-421F-B197-4462CE854B4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B4941-6B0A-4B9B-8F41-765BDCE460ED}" type="datetimeFigureOut">
              <a:rPr lang="en-US" smtClean="0"/>
              <a:t>2/17/2018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32E63-E748-421F-B197-4462CE854B41}" type="slidenum">
              <a:rPr lang="en-US" smtClean="0"/>
              <a:t>‹#›</a:t>
            </a:fld>
            <a:endParaRPr lang="en-US"/>
          </a:p>
        </p:txBody>
      </p:sp>
      <p:pic>
        <p:nvPicPr>
          <p:cNvPr id="7" name="Picture 6" descr="Mighty to save copy21.jpg"/>
          <p:cNvPicPr>
            <a:picLocks noChangeAspect="1"/>
          </p:cNvPicPr>
          <p:nvPr userDrawn="1"/>
        </p:nvPicPr>
        <p:blipFill>
          <a:blip r:embed="rId14" cstate="print">
            <a:lum bright="5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Sauve avec puissanc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5736" y="1"/>
            <a:ext cx="4896544" cy="404664"/>
          </a:xfrm>
        </p:spPr>
        <p:txBody>
          <a:bodyPr>
            <a:normAutofit fontScale="90000"/>
          </a:bodyPr>
          <a:lstStyle/>
          <a:p>
            <a:r>
              <a:rPr lang="en-US" b="1" dirty="0" err="1" smtClean="0"/>
              <a:t>Sauve</a:t>
            </a:r>
            <a:r>
              <a:rPr lang="en-US" b="1" dirty="0" smtClean="0"/>
              <a:t> avec puissance </a:t>
            </a:r>
            <a:endParaRPr lang="en-US" dirty="0"/>
          </a:p>
        </p:txBody>
      </p:sp>
      <p:sp>
        <p:nvSpPr>
          <p:cNvPr id="3" name="Subtitle 2"/>
          <p:cNvSpPr>
            <a:spLocks noGrp="1"/>
          </p:cNvSpPr>
          <p:nvPr>
            <p:ph type="subTitle" idx="1"/>
          </p:nvPr>
        </p:nvSpPr>
        <p:spPr>
          <a:xfrm>
            <a:off x="611560" y="476672"/>
            <a:ext cx="3528392" cy="6192688"/>
          </a:xfrm>
        </p:spPr>
        <p:txBody>
          <a:bodyPr>
            <a:noAutofit/>
          </a:bodyPr>
          <a:lstStyle/>
          <a:p>
            <a:pPr algn="l"/>
            <a:r>
              <a:rPr lang="fr-FR" sz="1600" b="1" dirty="0" smtClean="0">
                <a:solidFill>
                  <a:schemeClr val="tx1"/>
                </a:solidFill>
              </a:rPr>
              <a:t>Tous ont besoin d'être aimés                 D'un amour sans limite.                            Que ta grâce coule en moi.                    Tous ont besoin de pardon,                    De la bonté d'un Sauveur,                      L'espoir des nations.</a:t>
            </a:r>
          </a:p>
          <a:p>
            <a:pPr algn="l"/>
            <a:endParaRPr lang="fr-FR" sz="1600" b="1" dirty="0" smtClean="0">
              <a:solidFill>
                <a:schemeClr val="tx1"/>
              </a:solidFill>
            </a:endParaRPr>
          </a:p>
          <a:p>
            <a:pPr algn="l"/>
            <a:r>
              <a:rPr lang="fr-FR" sz="1600" b="1" dirty="0" smtClean="0">
                <a:solidFill>
                  <a:srgbClr val="FF0000"/>
                </a:solidFill>
              </a:rPr>
              <a:t>Sauveur, il déplace les montagnes,  Mon Dieu sauve avec puissance,               Il sauve avec puissance.                         Pour toujours créateur du salut,                Jésus a vaincu la mort.                               Il a vaincu la mort. </a:t>
            </a:r>
          </a:p>
          <a:p>
            <a:pPr algn="l"/>
            <a:endParaRPr lang="fr-FR" sz="1600" b="1" dirty="0">
              <a:solidFill>
                <a:schemeClr val="tx1"/>
              </a:solidFill>
            </a:endParaRPr>
          </a:p>
          <a:p>
            <a:pPr algn="l"/>
            <a:r>
              <a:rPr lang="fr-FR" sz="1600" b="1" dirty="0" smtClean="0">
                <a:solidFill>
                  <a:schemeClr val="tx1"/>
                </a:solidFill>
              </a:rPr>
              <a:t>Prends-moi tel que je suis,                           Mes peurs et mes échecs,                          Viens remplir ma vie.                                     Je donne ma vie pour te suivre.             Prends tout ce que je crois                     Et je me soumets. </a:t>
            </a:r>
          </a:p>
          <a:p>
            <a:pPr algn="l"/>
            <a:endParaRPr lang="fr-FR" sz="1600" b="1" dirty="0">
              <a:solidFill>
                <a:schemeClr val="tx1"/>
              </a:solidFill>
            </a:endParaRPr>
          </a:p>
          <a:p>
            <a:pPr algn="l"/>
            <a:r>
              <a:rPr lang="fr-FR" sz="1600" b="1" dirty="0" smtClean="0">
                <a:solidFill>
                  <a:schemeClr val="tx1"/>
                </a:solidFill>
              </a:rPr>
              <a:t>Resplendis pour que le monde voie. Nous chantons pour la gloire                  Du Roi ressuscité, Jésus.</a:t>
            </a:r>
            <a:endParaRPr lang="en-US" sz="1600" b="1"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126</Words>
  <Application>Microsoft Office PowerPoint</Application>
  <PresentationFormat>On-screen Show (4:3)</PresentationFormat>
  <Paragraphs>8</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Sauve avec puissance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Sauve avec puissance </dc:title>
  <dc:creator>mary</dc:creator>
  <cp:lastModifiedBy>mary</cp:lastModifiedBy>
  <cp:revision>5</cp:revision>
  <dcterms:created xsi:type="dcterms:W3CDTF">2018-02-17T14:47:31Z</dcterms:created>
  <dcterms:modified xsi:type="dcterms:W3CDTF">2018-02-17T17:13:19Z</dcterms:modified>
</cp:coreProperties>
</file>