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B10FC-2484-4590-8421-33A3EDC15E5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AA97A-B179-456A-90DE-60E9F4D628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는 믿네 (내게 허락하신 시련을 통해)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mpendo em F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240360" cy="54868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Rompendo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Fé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408712" cy="5616624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Cada vez que a minha fé é provada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Tu me das a chance de crescer um pouco mais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As montanhas e vales, desertos e mares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Que atravesso me levam prá perto de Ti.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Minhas provações não são maiores que o meu Deus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E não vão me impedir de caminhar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Se diante de mim não se abrir o mar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Deus vai me fazer andar por sobre as águas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Rompendo em fé, minha vida se revestirá do Teu poder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Rompendo em fé, com ousadia vou mover o sobrenatural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Vou lutar e vencer, vou plantar e colher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A cada dia vou viver rompendo em fé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Rompendo em Fé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Rompendo em Fé </dc:title>
  <dc:creator>mary</dc:creator>
  <cp:lastModifiedBy>mary</cp:lastModifiedBy>
  <cp:revision>6</cp:revision>
  <dcterms:created xsi:type="dcterms:W3CDTF">2018-02-21T15:22:10Z</dcterms:created>
  <dcterms:modified xsi:type="dcterms:W3CDTF">2018-02-21T17:23:41Z</dcterms:modified>
</cp:coreProperties>
</file>