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67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DAC99-2D74-40ED-87CA-680453AD9131}" type="datetimeFigureOut">
              <a:rPr lang="en-US" smtClean="0"/>
              <a:pPr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60B9-1783-40A6-A544-BEF3B031A7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DAC99-2D74-40ED-87CA-680453AD9131}" type="datetimeFigureOut">
              <a:rPr lang="en-US" smtClean="0"/>
              <a:pPr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60B9-1783-40A6-A544-BEF3B031A7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DAC99-2D74-40ED-87CA-680453AD9131}" type="datetimeFigureOut">
              <a:rPr lang="en-US" smtClean="0"/>
              <a:pPr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60B9-1783-40A6-A544-BEF3B031A7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DAC99-2D74-40ED-87CA-680453AD9131}" type="datetimeFigureOut">
              <a:rPr lang="en-US" smtClean="0"/>
              <a:pPr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60B9-1783-40A6-A544-BEF3B031A7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DAC99-2D74-40ED-87CA-680453AD9131}" type="datetimeFigureOut">
              <a:rPr lang="en-US" smtClean="0"/>
              <a:pPr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60B9-1783-40A6-A544-BEF3B031A7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DAC99-2D74-40ED-87CA-680453AD9131}" type="datetimeFigureOut">
              <a:rPr lang="en-US" smtClean="0"/>
              <a:pPr/>
              <a:t>2/8/2018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60B9-1783-40A6-A544-BEF3B031A7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DAC99-2D74-40ED-87CA-680453AD9131}" type="datetimeFigureOut">
              <a:rPr lang="en-US" smtClean="0"/>
              <a:pPr/>
              <a:t>2/8/2018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60B9-1783-40A6-A544-BEF3B031A7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DAC99-2D74-40ED-87CA-680453AD9131}" type="datetimeFigureOut">
              <a:rPr lang="en-US" smtClean="0"/>
              <a:pPr/>
              <a:t>2/8/2018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60B9-1783-40A6-A544-BEF3B031A7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DAC99-2D74-40ED-87CA-680453AD9131}" type="datetimeFigureOut">
              <a:rPr lang="en-US" smtClean="0"/>
              <a:pPr/>
              <a:t>2/8/2018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60B9-1783-40A6-A544-BEF3B031A7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DAC99-2D74-40ED-87CA-680453AD9131}" type="datetimeFigureOut">
              <a:rPr lang="en-US" smtClean="0"/>
              <a:pPr/>
              <a:t>2/8/2018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60B9-1783-40A6-A544-BEF3B031A7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DAC99-2D74-40ED-87CA-680453AD9131}" type="datetimeFigureOut">
              <a:rPr lang="en-US" smtClean="0"/>
              <a:pPr/>
              <a:t>2/8/2018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60B9-1783-40A6-A544-BEF3B031A7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DAC99-2D74-40ED-87CA-680453AD9131}" type="datetimeFigureOut">
              <a:rPr lang="en-US" smtClean="0"/>
              <a:pPr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A60B9-1783-40A6-A544-BEF3B031A74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Precious Cros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recious Cro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188640"/>
            <a:ext cx="3240360" cy="6926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Precious Cross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700808"/>
            <a:ext cx="4824536" cy="4824536"/>
          </a:xfrm>
        </p:spPr>
        <p:txBody>
          <a:bodyPr>
            <a:noAutofit/>
          </a:bodyPr>
          <a:lstStyle/>
          <a:p>
            <a:pPr algn="l"/>
            <a:r>
              <a:rPr lang="en-US" sz="1800" b="1" dirty="0">
                <a:solidFill>
                  <a:schemeClr val="tx1"/>
                </a:solidFill>
              </a:rPr>
              <a:t>Thank You Lord, You died for me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With love, You gave Your life for me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Brought me from darkness into the world of light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Opened my eyes to </a:t>
            </a:r>
            <a:r>
              <a:rPr lang="en-US" sz="1800" b="1" dirty="0" smtClean="0">
                <a:solidFill>
                  <a:schemeClr val="tx1"/>
                </a:solidFill>
              </a:rPr>
              <a:t>see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/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/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Praise You Lord, Your love for me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Your blood of grace flows over me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Your tender mercy pours down from Calvary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Your love has set me so </a:t>
            </a:r>
            <a:r>
              <a:rPr lang="en-US" sz="1800" b="1" dirty="0" smtClean="0">
                <a:solidFill>
                  <a:schemeClr val="tx1"/>
                </a:solidFill>
              </a:rPr>
              <a:t>free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/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/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The precious Cross, by its </a:t>
            </a:r>
            <a:r>
              <a:rPr lang="en-US" sz="1800" b="1" dirty="0" smtClean="0">
                <a:solidFill>
                  <a:schemeClr val="tx1"/>
                </a:solidFill>
              </a:rPr>
              <a:t>power </a:t>
            </a:r>
            <a:r>
              <a:rPr lang="en-US" sz="1800" b="1" dirty="0">
                <a:solidFill>
                  <a:schemeClr val="tx1"/>
                </a:solidFill>
              </a:rPr>
              <a:t>I am set free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With my all, I worship at Your feet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Your saving grace, so secure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In this promise of old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It’s Your love unchanging for 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10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Precious Cross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Precious Cross </dc:title>
  <dc:creator>mary</dc:creator>
  <cp:lastModifiedBy>mary</cp:lastModifiedBy>
  <cp:revision>4</cp:revision>
  <dcterms:created xsi:type="dcterms:W3CDTF">2018-02-08T16:21:07Z</dcterms:created>
  <dcterms:modified xsi:type="dcterms:W3CDTF">2018-02-08T19:06:32Z</dcterms:modified>
</cp:coreProperties>
</file>