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346F9-CFFD-46B5-82D1-B3CAD7215A14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CBF9-11D4-437B-8B1E-CEA37E411C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tente per salv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176464" cy="578495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Potente per salvare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384376" cy="6192688"/>
          </a:xfrm>
        </p:spPr>
        <p:txBody>
          <a:bodyPr>
            <a:noAutofit/>
          </a:bodyPr>
          <a:lstStyle/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Tutti hanno bisogno                                            Di un amore senza fine, La grazia tua su me C'</a:t>
            </a:r>
            <a:r>
              <a:rPr lang="en-US" sz="1400" b="1" dirty="0" smtClean="0">
                <a:solidFill>
                  <a:schemeClr val="tx1"/>
                </a:solidFill>
              </a:rPr>
              <a:t>è  </a:t>
            </a:r>
            <a:r>
              <a:rPr lang="en-US" sz="1400" b="1" dirty="0" err="1" smtClean="0">
                <a:solidFill>
                  <a:schemeClr val="tx1"/>
                </a:solidFill>
              </a:rPr>
              <a:t>grande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smtClean="0">
                <a:solidFill>
                  <a:schemeClr val="tx1"/>
                </a:solidFill>
              </a:rPr>
              <a:t>bisogno di perdono è  conforto    Dell  Dio che salva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it-IT" sz="14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CORO                                     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Cristo </a:t>
            </a:r>
            <a:r>
              <a:rPr lang="en-US" sz="1400" b="1" dirty="0" err="1" smtClean="0">
                <a:solidFill>
                  <a:srgbClr val="FF0000"/>
                </a:solidFill>
              </a:rPr>
              <a:t>muove</a:t>
            </a:r>
            <a:r>
              <a:rPr lang="en-US" sz="1400" b="1" dirty="0" smtClean="0">
                <a:solidFill>
                  <a:srgbClr val="FF0000"/>
                </a:solidFill>
              </a:rPr>
              <a:t> le </a:t>
            </a:r>
            <a:r>
              <a:rPr lang="en-US" sz="1400" b="1" dirty="0" err="1" smtClean="0">
                <a:solidFill>
                  <a:srgbClr val="FF0000"/>
                </a:solidFill>
              </a:rPr>
              <a:t>montagne</a:t>
            </a:r>
            <a:r>
              <a:rPr lang="en-US" sz="1400" b="1" dirty="0" smtClean="0">
                <a:solidFill>
                  <a:srgbClr val="FF0000"/>
                </a:solidFill>
              </a:rPr>
              <a:t>                               Un </a:t>
            </a:r>
            <a:r>
              <a:rPr lang="it-IT" sz="1400" b="1" dirty="0" smtClean="0">
                <a:solidFill>
                  <a:srgbClr val="FF0000"/>
                </a:solidFill>
              </a:rPr>
              <a:t>Dio potente  tu sei                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Un </a:t>
            </a:r>
            <a:r>
              <a:rPr lang="it-IT" sz="1400" b="1" dirty="0" smtClean="0">
                <a:solidFill>
                  <a:srgbClr val="FF0000"/>
                </a:solidFill>
              </a:rPr>
              <a:t>Dio potente  tu sei                                          Per sempre dona la salvezza                               Gesù  la  morte  schiacci</a:t>
            </a:r>
            <a:r>
              <a:rPr lang="en-US" sz="1400" b="1" dirty="0" smtClean="0">
                <a:solidFill>
                  <a:srgbClr val="FF0000"/>
                </a:solidFill>
              </a:rPr>
              <a:t>ò</a:t>
            </a:r>
            <a:r>
              <a:rPr lang="it-IT" sz="1400" b="1" dirty="0" smtClean="0">
                <a:solidFill>
                  <a:srgbClr val="FF0000"/>
                </a:solidFill>
              </a:rPr>
              <a:t>                                 E vittoria  ci  d</a:t>
            </a:r>
            <a:r>
              <a:rPr lang="en-US" sz="1400" b="1" dirty="0" smtClean="0">
                <a:solidFill>
                  <a:srgbClr val="FF0000"/>
                </a:solidFill>
              </a:rPr>
              <a:t>à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Prendimi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smtClean="0">
                <a:solidFill>
                  <a:schemeClr val="tx1"/>
                </a:solidFill>
              </a:rPr>
              <a:t>come sono,                                    Con tutti  mici  timori  Riempimi  di te          Questa mia  vita  che voglie  </a:t>
            </a:r>
            <a:r>
              <a:rPr lang="it-IT" sz="1400" b="1" dirty="0" smtClean="0">
                <a:solidFill>
                  <a:schemeClr val="tx1"/>
                </a:solidFill>
              </a:rPr>
              <a:t>dedicarti Cred</a:t>
            </a:r>
            <a:r>
              <a:rPr lang="en-US" sz="1400" b="1" dirty="0" err="1" smtClean="0">
                <a:solidFill>
                  <a:schemeClr val="tx1"/>
                </a:solidFill>
              </a:rPr>
              <a:t>endo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fino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alla</a:t>
            </a:r>
            <a:r>
              <a:rPr lang="en-US" sz="1400" b="1" dirty="0" smtClean="0">
                <a:solidFill>
                  <a:schemeClr val="tx1"/>
                </a:solidFill>
              </a:rPr>
              <a:t> fine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La </a:t>
            </a:r>
            <a:r>
              <a:rPr lang="en-US" sz="1400" b="1" dirty="0" err="1" smtClean="0">
                <a:solidFill>
                  <a:schemeClr val="tx1"/>
                </a:solidFill>
              </a:rPr>
              <a:t>Tua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luce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sia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mondo</a:t>
            </a:r>
            <a:r>
              <a:rPr lang="en-US" sz="1400" b="1" dirty="0" smtClean="0">
                <a:solidFill>
                  <a:schemeClr val="tx1"/>
                </a:solidFill>
              </a:rPr>
              <a:t>  o Re                </a:t>
            </a:r>
            <a:r>
              <a:rPr lang="it-IT" sz="1400" b="1" dirty="0" smtClean="0">
                <a:solidFill>
                  <a:schemeClr val="tx1"/>
                </a:solidFill>
              </a:rPr>
              <a:t>Cantiamo per la gloria                                     Di  Dio Padre, Gesù                                               </a:t>
            </a:r>
            <a:r>
              <a:rPr lang="en-US" sz="1400" b="1" dirty="0" smtClean="0">
                <a:solidFill>
                  <a:schemeClr val="tx1"/>
                </a:solidFill>
              </a:rPr>
              <a:t>La </a:t>
            </a:r>
            <a:r>
              <a:rPr lang="en-US" sz="1400" b="1" dirty="0" err="1" smtClean="0">
                <a:solidFill>
                  <a:schemeClr val="tx1"/>
                </a:solidFill>
              </a:rPr>
              <a:t>Tua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smtClean="0">
                <a:solidFill>
                  <a:schemeClr val="tx1"/>
                </a:solidFill>
              </a:rPr>
              <a:t>grazia  SIA SUL MONDO O Re            Cantiamo per </a:t>
            </a:r>
            <a:r>
              <a:rPr lang="it-IT" sz="1400" b="1" dirty="0" smtClean="0">
                <a:solidFill>
                  <a:schemeClr val="tx1"/>
                </a:solidFill>
              </a:rPr>
              <a:t>la gloria </a:t>
            </a:r>
            <a:r>
              <a:rPr lang="it-IT" sz="1400" b="1" dirty="0" smtClean="0">
                <a:solidFill>
                  <a:schemeClr val="tx1"/>
                </a:solidFill>
              </a:rPr>
              <a:t>                                                       Di  </a:t>
            </a:r>
            <a:r>
              <a:rPr lang="it-IT" sz="1400" b="1" dirty="0" smtClean="0">
                <a:solidFill>
                  <a:schemeClr val="tx1"/>
                </a:solidFill>
              </a:rPr>
              <a:t>Dio Padre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Potente per salvare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Poderoso para Salvar</dc:title>
  <dc:creator>mary</dc:creator>
  <cp:lastModifiedBy>mary</cp:lastModifiedBy>
  <cp:revision>18</cp:revision>
  <dcterms:created xsi:type="dcterms:W3CDTF">2018-02-17T15:09:15Z</dcterms:created>
  <dcterms:modified xsi:type="dcterms:W3CDTF">2018-02-17T21:36:38Z</dcterms:modified>
</cp:coreProperties>
</file>