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CD4DE-BE6A-4DC5-98C1-82B9A9D22AE2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226B-7155-46E4-8226-42B76C1E4F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Dios Puede Salv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8052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 Dios </a:t>
            </a:r>
            <a:r>
              <a:rPr lang="en-US" b="1" dirty="0" err="1" smtClean="0"/>
              <a:t>Puede</a:t>
            </a:r>
            <a:r>
              <a:rPr lang="en-US" b="1" dirty="0" smtClean="0"/>
              <a:t> </a:t>
            </a:r>
            <a:r>
              <a:rPr lang="en-US" b="1" dirty="0" err="1" smtClean="0"/>
              <a:t>Salvar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528392" cy="6237312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Todos necesitan,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amor que nunca falla,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Tu gracia y compasión,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Todos necesitan,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perdón y esperanza,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de un Dios que salva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4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Cristo, puede mover montes,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Solo Dios puede salvar,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Mi Dios puede salvar,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Por siempre, autor de salvación,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Jesús la muerte venció,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Él la muerte venció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/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Aun con mis temores,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Sé que me aceptas,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lléname otra vez,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Mi vida entera ofrezco,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Para seguir tus pasos,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A ti me rindo (a ti me rindo)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/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Puente </a:t>
            </a:r>
            <a:r>
              <a:rPr lang="es-ES" sz="1600" b="1" dirty="0" smtClean="0">
                <a:solidFill>
                  <a:schemeClr val="tx1"/>
                </a:solidFill>
              </a:rPr>
              <a:t/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En la tierra</a:t>
            </a:r>
            <a:r>
              <a:rPr lang="es-ES" sz="1600" b="1" dirty="0" smtClean="0">
                <a:solidFill>
                  <a:schemeClr val="tx1"/>
                </a:solidFill>
              </a:rPr>
              <a:t>, tu </a:t>
            </a:r>
            <a:r>
              <a:rPr lang="es-ES" sz="1600" b="1" dirty="0" smtClean="0">
                <a:solidFill>
                  <a:schemeClr val="tx1"/>
                </a:solidFill>
              </a:rPr>
              <a:t>luz brillará, Cantamos,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por la </a:t>
            </a:r>
            <a:r>
              <a:rPr lang="es-ES" sz="1600" b="1" dirty="0" smtClean="0">
                <a:solidFill>
                  <a:schemeClr val="tx1"/>
                </a:solidFill>
              </a:rPr>
              <a:t>gloria, De </a:t>
            </a:r>
            <a:r>
              <a:rPr lang="es-ES" sz="1600" b="1" dirty="0" smtClean="0">
                <a:solidFill>
                  <a:schemeClr val="tx1"/>
                </a:solidFill>
              </a:rPr>
              <a:t>tu majestad, </a:t>
            </a:r>
            <a:r>
              <a:rPr lang="es-ES" sz="1600" b="1" dirty="0" smtClean="0">
                <a:solidFill>
                  <a:schemeClr val="tx1"/>
                </a:solidFill>
              </a:rPr>
              <a:t>Jesús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Dios Puede Salvar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Dios Puede Salvar </dc:title>
  <dc:creator>mary</dc:creator>
  <cp:lastModifiedBy>mary</cp:lastModifiedBy>
  <cp:revision>9</cp:revision>
  <dcterms:created xsi:type="dcterms:W3CDTF">2018-02-17T00:02:17Z</dcterms:created>
  <dcterms:modified xsi:type="dcterms:W3CDTF">2018-02-17T20:10:04Z</dcterms:modified>
</cp:coreProperties>
</file>