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3CC9B-40A3-4674-B96E-BBD48DF88A31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B2D65-9966-4C58-A91D-A6D2473D0A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Your Name 3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Your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0"/>
            <a:ext cx="38100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Your Name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143000"/>
            <a:ext cx="5486400" cy="4800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Jesus, Your name is power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is might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will break every stronghold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is life</a:t>
            </a:r>
          </a:p>
          <a:p>
            <a:pPr algn="l"/>
            <a:endParaRPr lang="en-US" sz="2800" b="1" dirty="0">
              <a:solidFill>
                <a:schemeClr val="tx1"/>
              </a:solidFill>
            </a:endParaRPr>
          </a:p>
          <a:p>
            <a:pPr algn="l"/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Jesus, Your name is healing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gives sight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will free every captive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is life</a:t>
            </a:r>
          </a:p>
          <a:p>
            <a:pPr algn="l"/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Jesus, Your name is holy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brings light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above every other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Jesus, Your name is life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Your Name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Your Name </dc:title>
  <dc:creator>user</dc:creator>
  <cp:lastModifiedBy>mary</cp:lastModifiedBy>
  <cp:revision>4</cp:revision>
  <dcterms:created xsi:type="dcterms:W3CDTF">2016-08-13T04:39:31Z</dcterms:created>
  <dcterms:modified xsi:type="dcterms:W3CDTF">2018-02-15T17:32:12Z</dcterms:modified>
</cp:coreProperties>
</file>