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00C88-23B9-4E74-B258-3C1871BD85A4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124E5-38A4-4ECB-B5A6-CFE021A165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Name Above All Name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400" y="0"/>
            <a:ext cx="5867400" cy="4572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Jesus, Name Above All Names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685800"/>
            <a:ext cx="5181600" cy="4152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Jesus, name above all names</a:t>
            </a:r>
            <a:br>
              <a:rPr lang="en-US" sz="2400" b="1" dirty="0" smtClean="0"/>
            </a:br>
            <a:r>
              <a:rPr lang="en-US" sz="2400" b="1" dirty="0" smtClean="0"/>
              <a:t>Beautiful Savior, glorious Lord.</a:t>
            </a:r>
            <a:br>
              <a:rPr lang="en-US" sz="2400" b="1" dirty="0" smtClean="0"/>
            </a:br>
            <a:r>
              <a:rPr lang="en-US" sz="2400" b="1" dirty="0" smtClean="0"/>
              <a:t>Emmanuel, God is with us.</a:t>
            </a:r>
            <a:br>
              <a:rPr lang="en-US" sz="2400" b="1" dirty="0" smtClean="0"/>
            </a:br>
            <a:r>
              <a:rPr lang="en-US" sz="2400" b="1" dirty="0" smtClean="0"/>
              <a:t>Blessed Redeemer,  Living word.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Jesus loving Shepherd</a:t>
            </a:r>
            <a:br>
              <a:rPr lang="en-US" sz="2400" b="1" dirty="0" smtClean="0"/>
            </a:br>
            <a:r>
              <a:rPr lang="en-US" sz="2400" b="1" dirty="0" smtClean="0"/>
              <a:t>Vine  of  the branches  Son of God</a:t>
            </a:r>
            <a:br>
              <a:rPr lang="en-US" sz="2400" b="1" dirty="0" smtClean="0"/>
            </a:br>
            <a:r>
              <a:rPr lang="en-US" sz="2400" b="1" dirty="0" smtClean="0"/>
              <a:t>Prince of  Peace  Wonderful  Counselor</a:t>
            </a:r>
            <a:br>
              <a:rPr lang="en-US" sz="2400" b="1" dirty="0" smtClean="0"/>
            </a:br>
            <a:r>
              <a:rPr lang="en-US" sz="2400" b="1" dirty="0" smtClean="0"/>
              <a:t>Lord of the universe Light of the world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Name Above All Names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Name Above All Names </dc:title>
  <dc:creator>jungyeo park</dc:creator>
  <cp:lastModifiedBy>mary</cp:lastModifiedBy>
  <cp:revision>12</cp:revision>
  <dcterms:created xsi:type="dcterms:W3CDTF">2016-01-23T05:11:52Z</dcterms:created>
  <dcterms:modified xsi:type="dcterms:W3CDTF">2018-02-22T19:56:18Z</dcterms:modified>
</cp:coreProperties>
</file>