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3A0E-67E9-481F-8ADB-9B530F0346CC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F6BD-DFF7-43B3-824E-BC2D6DD0AB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Messiah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Messi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581400" cy="533400"/>
          </a:xfrm>
        </p:spPr>
        <p:txBody>
          <a:bodyPr>
            <a:noAutofit/>
          </a:bodyPr>
          <a:lstStyle/>
          <a:p>
            <a:r>
              <a:rPr lang="en-US" b="1" dirty="0" smtClean="0"/>
              <a:t>Jesus Messiah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5029200" cy="5334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became sin, who knew no sin                                                                             That we might become His righteousness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humbled himself and carried the cross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Love </a:t>
            </a:r>
            <a:r>
              <a:rPr lang="en-US" sz="1800" b="1" dirty="0" smtClean="0">
                <a:solidFill>
                  <a:schemeClr val="tx1"/>
                </a:solidFill>
              </a:rPr>
              <a:t>so amazing, love so amazing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Jesus messiah, name above all names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Blessed redeemer</a:t>
            </a:r>
            <a:r>
              <a:rPr lang="en-US" sz="1800" b="1" smtClean="0">
                <a:solidFill>
                  <a:srgbClr val="FF0000"/>
                </a:solidFill>
              </a:rPr>
              <a:t>, </a:t>
            </a:r>
            <a:r>
              <a:rPr lang="en-US" sz="1800" b="1" smtClean="0">
                <a:solidFill>
                  <a:srgbClr val="FF0000"/>
                </a:solidFill>
              </a:rPr>
              <a:t>Emmanuel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rescue for sinners, the ransom from heaven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messiah, lord of all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body the bread, his blood the wine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Broken and poured out all for love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whole earth trembled, and the veil was torn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 so amazing, love so amazing, yeah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our hope is in You, all our hope is in You                                                All the glory to You, God, the light of the world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Messiah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Messiah</dc:title>
  <dc:creator>jungyeo park</dc:creator>
  <cp:lastModifiedBy>mary</cp:lastModifiedBy>
  <cp:revision>12</cp:revision>
  <dcterms:created xsi:type="dcterms:W3CDTF">2016-05-23T02:46:35Z</dcterms:created>
  <dcterms:modified xsi:type="dcterms:W3CDTF">2018-02-01T06:08:51Z</dcterms:modified>
</cp:coreProperties>
</file>