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CB1E-2945-444E-ADAC-4757B1A6EF3E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3605-F34D-45C6-B79B-2F2F6A4A7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CB1E-2945-444E-ADAC-4757B1A6EF3E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3605-F34D-45C6-B79B-2F2F6A4A7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CB1E-2945-444E-ADAC-4757B1A6EF3E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3605-F34D-45C6-B79B-2F2F6A4A7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CB1E-2945-444E-ADAC-4757B1A6EF3E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3605-F34D-45C6-B79B-2F2F6A4A7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CB1E-2945-444E-ADAC-4757B1A6EF3E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3605-F34D-45C6-B79B-2F2F6A4A7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CB1E-2945-444E-ADAC-4757B1A6EF3E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3605-F34D-45C6-B79B-2F2F6A4A7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CB1E-2945-444E-ADAC-4757B1A6EF3E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3605-F34D-45C6-B79B-2F2F6A4A7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CB1E-2945-444E-ADAC-4757B1A6EF3E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3605-F34D-45C6-B79B-2F2F6A4A7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CB1E-2945-444E-ADAC-4757B1A6EF3E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3605-F34D-45C6-B79B-2F2F6A4A7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CB1E-2945-444E-ADAC-4757B1A6EF3E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3605-F34D-45C6-B79B-2F2F6A4A7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CB1E-2945-444E-ADAC-4757B1A6EF3E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3605-F34D-45C6-B79B-2F2F6A4A72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ECB1E-2945-444E-ADAC-4757B1A6EF3E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63605-F34D-45C6-B79B-2F2F6A4A72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describabl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describabl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0"/>
            <a:ext cx="3657600" cy="609600"/>
          </a:xfrm>
        </p:spPr>
        <p:txBody>
          <a:bodyPr anchor="ctr">
            <a:no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Indescribable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685800"/>
            <a:ext cx="61722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From </a:t>
            </a:r>
            <a:r>
              <a:rPr lang="en-US" sz="1800" b="1" dirty="0" smtClean="0">
                <a:solidFill>
                  <a:schemeClr val="bg1"/>
                </a:solidFill>
              </a:rPr>
              <a:t>the highest of heights to the depths of the sea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Creation's revealing your majesty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From the colors of fall to the fragrance of spring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Every creature unique in the song that it sings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All exclaiming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Indescribable, uncontainable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You placed the stars in the sky and you know them by name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You are amazing God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All powerful, </a:t>
            </a:r>
            <a:r>
              <a:rPr lang="en-US" sz="1800" b="1" dirty="0" smtClean="0">
                <a:solidFill>
                  <a:srgbClr val="FF0000"/>
                </a:solidFill>
              </a:rPr>
              <a:t>untamable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Awestruck we fall to our knees as we humbly proclaim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You are amazing God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>
                <a:solidFill>
                  <a:schemeClr val="bg1"/>
                </a:solidFill>
              </a:rPr>
              <a:t>Who </a:t>
            </a:r>
            <a:r>
              <a:rPr lang="en-US" sz="1800" b="1" dirty="0" smtClean="0">
                <a:solidFill>
                  <a:schemeClr val="bg1"/>
                </a:solidFill>
              </a:rPr>
              <a:t>has told every lightning bolt where it should go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Or seen heavenly storehouses laden with snow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Who imagined the sun and gives source to its light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Yet conceals it to bring us the coolness of night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None can </a:t>
            </a:r>
            <a:r>
              <a:rPr lang="en-US" sz="1800" b="1" dirty="0" smtClean="0">
                <a:solidFill>
                  <a:schemeClr val="bg1"/>
                </a:solidFill>
              </a:rPr>
              <a:t>fathom                 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Indescribable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Indescribable</dc:title>
  <dc:creator>jungyeo park</dc:creator>
  <cp:lastModifiedBy>mary</cp:lastModifiedBy>
  <cp:revision>14</cp:revision>
  <dcterms:created xsi:type="dcterms:W3CDTF">2016-04-01T01:25:52Z</dcterms:created>
  <dcterms:modified xsi:type="dcterms:W3CDTF">2018-02-20T17:17:11Z</dcterms:modified>
</cp:coreProperties>
</file>