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98F8-1739-4139-AA27-FEB48977D39A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915F-F516-4349-8163-CCEB2D56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98F8-1739-4139-AA27-FEB48977D39A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915F-F516-4349-8163-CCEB2D56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98F8-1739-4139-AA27-FEB48977D39A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915F-F516-4349-8163-CCEB2D56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98F8-1739-4139-AA27-FEB48977D39A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915F-F516-4349-8163-CCEB2D56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98F8-1739-4139-AA27-FEB48977D39A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915F-F516-4349-8163-CCEB2D56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98F8-1739-4139-AA27-FEB48977D39A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915F-F516-4349-8163-CCEB2D56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98F8-1739-4139-AA27-FEB48977D39A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915F-F516-4349-8163-CCEB2D56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98F8-1739-4139-AA27-FEB48977D39A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915F-F516-4349-8163-CCEB2D56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98F8-1739-4139-AA27-FEB48977D39A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915F-F516-4349-8163-CCEB2D56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98F8-1739-4139-AA27-FEB48977D39A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915F-F516-4349-8163-CCEB2D56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98F8-1739-4139-AA27-FEB48977D39A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8915F-F516-4349-8163-CCEB2D56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198F8-1739-4139-AA27-FEB48977D39A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8915F-F516-4349-8163-CCEB2D5644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Your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733800" y="990600"/>
            <a:ext cx="5257800" cy="48419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am You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81400" y="152400"/>
            <a:ext cx="1981200" cy="381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I am Yours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685800"/>
            <a:ext cx="5562600" cy="6019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My one desire, </a:t>
            </a:r>
            <a:r>
              <a:rPr lang="en-US" sz="1600" b="1" dirty="0" smtClean="0"/>
              <a:t>everything </a:t>
            </a:r>
            <a:r>
              <a:rPr lang="en-US" sz="1600" b="1" dirty="0" smtClean="0"/>
              <a:t>I seek, I find in You</a:t>
            </a:r>
            <a:br>
              <a:rPr lang="en-US" sz="1600" b="1" dirty="0" smtClean="0"/>
            </a:br>
            <a:r>
              <a:rPr lang="en-US" sz="1600" b="1" dirty="0" smtClean="0"/>
              <a:t>In all the world, no greater love is there </a:t>
            </a:r>
            <a:r>
              <a:rPr lang="en-US" sz="1600" b="1" dirty="0" smtClean="0"/>
              <a:t> What </a:t>
            </a:r>
            <a:r>
              <a:rPr lang="en-US" sz="1600" b="1" dirty="0" smtClean="0"/>
              <a:t>can compare</a:t>
            </a:r>
            <a:br>
              <a:rPr lang="en-US" sz="1600" b="1" dirty="0" smtClean="0"/>
            </a:br>
            <a:r>
              <a:rPr lang="en-US" sz="1600" b="1" dirty="0" smtClean="0"/>
              <a:t>Your </a:t>
            </a:r>
            <a:r>
              <a:rPr lang="en-US" sz="1600" b="1" dirty="0" smtClean="0"/>
              <a:t>Kingdom come, </a:t>
            </a:r>
            <a:r>
              <a:rPr lang="en-US" sz="1600" b="1" dirty="0" smtClean="0"/>
              <a:t>not </a:t>
            </a:r>
            <a:r>
              <a:rPr lang="en-US" sz="1600" b="1" dirty="0" smtClean="0"/>
              <a:t>my will, but Yours alone be done</a:t>
            </a:r>
            <a:br>
              <a:rPr lang="en-US" sz="1600" b="1" dirty="0" smtClean="0"/>
            </a:br>
            <a:r>
              <a:rPr lang="en-US" sz="1600" b="1" dirty="0" smtClean="0"/>
              <a:t>Willingly You gave life for me, </a:t>
            </a:r>
            <a:r>
              <a:rPr lang="en-US" sz="1600" b="1" dirty="0" smtClean="0"/>
              <a:t>now </a:t>
            </a:r>
            <a:r>
              <a:rPr lang="en-US" sz="1600" b="1" dirty="0" smtClean="0"/>
              <a:t>I am Yours</a:t>
            </a:r>
          </a:p>
          <a:p>
            <a:pPr marL="0" indent="0">
              <a:buNone/>
            </a:pPr>
            <a:endParaRPr lang="en-US" sz="1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Pre-Chorus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Jesus, You surrendered all to give me life again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Jesus, You laid down Your life to win me back again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Jesus, I surrender all to follow You alone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Jesus, I belong to You, my heart is Yours alone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endParaRPr lang="en-US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000" b="1" dirty="0" smtClean="0">
                <a:solidFill>
                  <a:srgbClr val="FF0000"/>
                </a:solidFill>
              </a:rPr>
              <a:t/>
            </a:r>
            <a:br>
              <a:rPr lang="en-US" sz="10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I am Yours, You are mine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We are one for all time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I am Yours, You are mine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I will worship You, give all to You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surrender all to live for You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ko-KR" sz="1000" dirty="0" smtClean="0"/>
          </a:p>
          <a:p>
            <a:pPr>
              <a:buNone/>
            </a:pPr>
            <a:endParaRPr lang="ko-KR" altLang="en-US" sz="1000" dirty="0"/>
          </a:p>
          <a:p>
            <a:pPr marL="0" indent="0">
              <a:buNone/>
            </a:pPr>
            <a:r>
              <a:rPr lang="en-US" sz="1600" b="1" dirty="0" smtClean="0"/>
              <a:t>Perfect love, </a:t>
            </a:r>
            <a:r>
              <a:rPr lang="en-US" sz="1600" b="1" dirty="0" smtClean="0"/>
              <a:t>forever </a:t>
            </a:r>
            <a:r>
              <a:rPr lang="en-US" sz="1600" b="1" dirty="0" smtClean="0"/>
              <a:t>now secure, You've set me free</a:t>
            </a:r>
            <a:br>
              <a:rPr lang="en-US" sz="1600" b="1" dirty="0" smtClean="0"/>
            </a:br>
            <a:r>
              <a:rPr lang="en-US" sz="1600" b="1" dirty="0" smtClean="0"/>
              <a:t>You are my salvation and my </a:t>
            </a:r>
            <a:r>
              <a:rPr lang="en-US" sz="1600" b="1" dirty="0" smtClean="0"/>
              <a:t>strength Whom </a:t>
            </a:r>
            <a:r>
              <a:rPr lang="en-US" sz="1600" b="1" dirty="0" smtClean="0"/>
              <a:t>shall I fear</a:t>
            </a:r>
            <a:br>
              <a:rPr lang="en-US" sz="1600" b="1" dirty="0" smtClean="0"/>
            </a:br>
            <a:r>
              <a:rPr lang="en-US" sz="1600" b="1" dirty="0" smtClean="0"/>
              <a:t>No </a:t>
            </a:r>
            <a:r>
              <a:rPr lang="en-US" sz="1600" b="1" dirty="0" smtClean="0"/>
              <a:t>other name, </a:t>
            </a:r>
            <a:r>
              <a:rPr lang="en-US" sz="1600" b="1" dirty="0" smtClean="0"/>
              <a:t>Upon </a:t>
            </a:r>
            <a:r>
              <a:rPr lang="en-US" sz="1600" b="1" dirty="0" smtClean="0"/>
              <a:t>a cruel cross, you bore my shame</a:t>
            </a:r>
            <a:br>
              <a:rPr lang="en-US" sz="1600" b="1" dirty="0" smtClean="0"/>
            </a:br>
            <a:r>
              <a:rPr lang="en-US" sz="1600" b="1" dirty="0" smtClean="0"/>
              <a:t>In all the world, no greater love is </a:t>
            </a:r>
            <a:r>
              <a:rPr lang="en-US" sz="1600" b="1" dirty="0" smtClean="0"/>
              <a:t>there What </a:t>
            </a:r>
            <a:r>
              <a:rPr lang="en-US" sz="1600" b="1" dirty="0" smtClean="0"/>
              <a:t>can </a:t>
            </a:r>
            <a:r>
              <a:rPr lang="en-US" sz="1600" b="1" dirty="0" smtClean="0"/>
              <a:t>compare</a:t>
            </a:r>
          </a:p>
          <a:p>
            <a:pPr marL="0" indent="0">
              <a:buNone/>
            </a:pPr>
            <a:endParaRPr lang="en-US" sz="1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15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am Yours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Yours</dc:title>
  <dc:creator>jungyeo park</dc:creator>
  <cp:lastModifiedBy>mary</cp:lastModifiedBy>
  <cp:revision>17</cp:revision>
  <dcterms:created xsi:type="dcterms:W3CDTF">2016-03-21T23:23:20Z</dcterms:created>
  <dcterms:modified xsi:type="dcterms:W3CDTF">2018-02-26T15:39:15Z</dcterms:modified>
</cp:coreProperties>
</file>