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7" d="100"/>
          <a:sy n="87" d="100"/>
        </p:scale>
        <p:origin x="-121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05E5-159F-480B-A699-B24F61A8A59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663FE-6BA3-4A69-89E9-BEFF8226F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Is The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Is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52400"/>
            <a:ext cx="32766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Holy Is The Lord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47244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We stand and lift up our hands</a:t>
            </a:r>
            <a:br>
              <a:rPr lang="en-US" sz="2000" b="1" dirty="0" smtClean="0"/>
            </a:br>
            <a:r>
              <a:rPr lang="en-US" sz="2000" b="1" dirty="0" smtClean="0"/>
              <a:t>For the joy of the Lord is our strength</a:t>
            </a:r>
            <a:br>
              <a:rPr lang="en-US" sz="2000" b="1" dirty="0" smtClean="0"/>
            </a:br>
            <a:r>
              <a:rPr lang="en-US" sz="2000" b="1" dirty="0" smtClean="0"/>
              <a:t>We bow down and worship Him now</a:t>
            </a:r>
            <a:br>
              <a:rPr lang="en-US" sz="2000" b="1" dirty="0" smtClean="0"/>
            </a:br>
            <a:r>
              <a:rPr lang="en-US" sz="2000" b="1" dirty="0" smtClean="0"/>
              <a:t>How great, how awesome is He</a:t>
            </a:r>
            <a:br>
              <a:rPr lang="en-US" sz="2000" b="1" dirty="0" smtClean="0"/>
            </a:br>
            <a:r>
              <a:rPr lang="en-US" sz="2000" b="1" dirty="0" smtClean="0"/>
              <a:t>And together we sing </a:t>
            </a:r>
            <a:r>
              <a:rPr lang="en-US" sz="2000" b="1" dirty="0" smtClean="0"/>
              <a:t>Everyone sing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Holy </a:t>
            </a:r>
            <a:r>
              <a:rPr lang="en-US" sz="2000" b="1" dirty="0" smtClean="0">
                <a:solidFill>
                  <a:srgbClr val="FF0000"/>
                </a:solidFill>
              </a:rPr>
              <a:t>is the Lord God almighty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earth is filled with His glory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Holy is the Lord God almighty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earth is filled with His glory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earth is filled with His glory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Bridge                                                                 It's </a:t>
            </a:r>
            <a:r>
              <a:rPr lang="en-US" sz="2000" b="1" dirty="0" smtClean="0"/>
              <a:t>rising up all around</a:t>
            </a:r>
            <a:br>
              <a:rPr lang="en-US" sz="2000" b="1" dirty="0" smtClean="0"/>
            </a:br>
            <a:r>
              <a:rPr lang="en-US" sz="2000" b="1" dirty="0" smtClean="0"/>
              <a:t>It's the anthem of the Lord's renown [x2]</a:t>
            </a:r>
            <a:br>
              <a:rPr lang="en-US" sz="2000" b="1" dirty="0" smtClean="0"/>
            </a:br>
            <a:r>
              <a:rPr lang="en-US" sz="2000" b="1" dirty="0" smtClean="0"/>
              <a:t>And together we sing</a:t>
            </a:r>
            <a:br>
              <a:rPr lang="en-US" sz="2000" b="1" dirty="0" smtClean="0"/>
            </a:br>
            <a:r>
              <a:rPr lang="en-US" sz="2000" b="1" dirty="0" smtClean="0"/>
              <a:t>Everyone sing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Is The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Is The Lord On High </dc:title>
  <dc:creator>jungyeo park</dc:creator>
  <cp:lastModifiedBy>mary</cp:lastModifiedBy>
  <cp:revision>21</cp:revision>
  <dcterms:created xsi:type="dcterms:W3CDTF">2016-04-04T12:05:33Z</dcterms:created>
  <dcterms:modified xsi:type="dcterms:W3CDTF">2018-02-06T15:17:35Z</dcterms:modified>
</cp:coreProperties>
</file>