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693CF-C023-47BF-9DAA-CFCA9D943804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9D8C9-49B3-4BBC-B176-335BEE2447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마음을가득 채운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219200" y="304801"/>
            <a:ext cx="7924800" cy="6553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e I am ag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"/>
            <a:ext cx="2895600" cy="53339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Here I am again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"/>
            <a:ext cx="4648200" cy="6477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Here I am again just looking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For the words that help me say that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My heart is full of love and praises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 must have prayed a thousand prayers and sung a hundred songs,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But I just have to say again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Oh how I love You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More than words can say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In the deepest heart-felt way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Oh how Lord I love You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Once again receive my praise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So many words, So many songs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So many melodies yet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Allow me one more declaration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 are the lover of my sole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The center of my life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So I just have to say again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Bridge                                                                                            Thank you for a brand new day,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 brand new chance to stand and say  I love You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Help me find the words to say that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Tell you in a brand new way  I love You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Here I am again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I am again</dc:title>
  <dc:creator>user</dc:creator>
  <cp:lastModifiedBy>mary</cp:lastModifiedBy>
  <cp:revision>10</cp:revision>
  <dcterms:created xsi:type="dcterms:W3CDTF">2016-05-09T16:25:11Z</dcterms:created>
  <dcterms:modified xsi:type="dcterms:W3CDTF">2018-02-27T02:40:26Z</dcterms:modified>
</cp:coreProperties>
</file>