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3C6D2-66DE-4D51-9ABB-6AE901A97074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85475-DD10-4634-81D7-9C1A1A68EE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Here I am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e I am Lor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Here I am Lord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3733800" cy="6400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I, the Lord of sea and sky,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have heard My people cry.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who dwell in dark and sin,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hand will save.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who made the stars of night,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will make their darkness bright.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Who will bear My light to them?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Whom shall I send?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Here I am Lord, Is it I Lord?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have heard You calling in the night.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will go Lord, if You lead me.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will hold Your people in my heart.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I, the Lord of wind and flame,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will tend the poor and lame.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will set a feast for them,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hand will save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Finest bread I will provide,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Till their hearts be satisfied.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will give My life to them,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Whom shall I send?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Here I am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I am Lord</dc:title>
  <dc:creator>user</dc:creator>
  <cp:lastModifiedBy>mary</cp:lastModifiedBy>
  <cp:revision>10</cp:revision>
  <dcterms:created xsi:type="dcterms:W3CDTF">2016-06-28T12:44:46Z</dcterms:created>
  <dcterms:modified xsi:type="dcterms:W3CDTF">2018-02-23T14:47:45Z</dcterms:modified>
</cp:coreProperties>
</file>