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83B0-4733-4E67-8C5C-7A6F6A40F925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B19A-9CF0-427A-A3C2-8E5A1718E7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83B0-4733-4E67-8C5C-7A6F6A40F925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B19A-9CF0-427A-A3C2-8E5A1718E7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83B0-4733-4E67-8C5C-7A6F6A40F925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B19A-9CF0-427A-A3C2-8E5A1718E7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83B0-4733-4E67-8C5C-7A6F6A40F925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B19A-9CF0-427A-A3C2-8E5A1718E7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83B0-4733-4E67-8C5C-7A6F6A40F925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B19A-9CF0-427A-A3C2-8E5A1718E7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83B0-4733-4E67-8C5C-7A6F6A40F925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B19A-9CF0-427A-A3C2-8E5A1718E7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83B0-4733-4E67-8C5C-7A6F6A40F925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B19A-9CF0-427A-A3C2-8E5A1718E7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83B0-4733-4E67-8C5C-7A6F6A40F925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B19A-9CF0-427A-A3C2-8E5A1718E7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83B0-4733-4E67-8C5C-7A6F6A40F925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B19A-9CF0-427A-A3C2-8E5A1718E7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83B0-4733-4E67-8C5C-7A6F6A40F925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B19A-9CF0-427A-A3C2-8E5A1718E7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83B0-4733-4E67-8C5C-7A6F6A40F925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4B19A-9CF0-427A-A3C2-8E5A1718E7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683B0-4733-4E67-8C5C-7A6F6A40F925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4B19A-9CF0-427A-A3C2-8E5A1718E7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You Are My Healer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a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33800" y="0"/>
            <a:ext cx="16764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Healer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609600"/>
            <a:ext cx="4191000" cy="6248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You </a:t>
            </a:r>
            <a:r>
              <a:rPr lang="en-US" sz="1800" b="1" dirty="0" smtClean="0"/>
              <a:t>hold my very moment</a:t>
            </a:r>
            <a:br>
              <a:rPr lang="en-US" sz="1800" b="1" dirty="0" smtClean="0"/>
            </a:br>
            <a:r>
              <a:rPr lang="en-US" sz="1800" b="1" dirty="0" smtClean="0"/>
              <a:t>You calm my raging seas</a:t>
            </a:r>
            <a:br>
              <a:rPr lang="en-US" sz="1800" b="1" dirty="0" smtClean="0"/>
            </a:br>
            <a:r>
              <a:rPr lang="en-US" sz="1800" b="1" dirty="0" smtClean="0"/>
              <a:t>You walk with me through fire</a:t>
            </a:r>
            <a:br>
              <a:rPr lang="en-US" sz="1800" b="1" dirty="0" smtClean="0"/>
            </a:br>
            <a:r>
              <a:rPr lang="en-US" sz="1800" b="1" dirty="0" smtClean="0"/>
              <a:t>And heal all my disease</a:t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Pre-Chorus                                                        I </a:t>
            </a:r>
            <a:r>
              <a:rPr lang="en-US" sz="1800" b="1" dirty="0" smtClean="0">
                <a:solidFill>
                  <a:srgbClr val="FF0000"/>
                </a:solidFill>
              </a:rPr>
              <a:t>trust in You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trust in You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believe You're my healer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believe You are all I need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believe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And I believe You're my portion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believe You're more than enough for me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Jesus You're all I need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Bridge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Nothing </a:t>
            </a:r>
            <a:r>
              <a:rPr lang="en-US" sz="1800" b="1" dirty="0" smtClean="0"/>
              <a:t>is impossible for You</a:t>
            </a:r>
            <a:br>
              <a:rPr lang="en-US" sz="1800" b="1" dirty="0" smtClean="0"/>
            </a:br>
            <a:r>
              <a:rPr lang="en-US" sz="1800" b="1" dirty="0" smtClean="0"/>
              <a:t>Nothing is impossible for You</a:t>
            </a:r>
            <a:br>
              <a:rPr lang="en-US" sz="1800" b="1" dirty="0" smtClean="0"/>
            </a:br>
            <a:r>
              <a:rPr lang="en-US" sz="1800" b="1" dirty="0" smtClean="0"/>
              <a:t>Nothing is impossible for You</a:t>
            </a:r>
            <a:br>
              <a:rPr lang="en-US" sz="1800" b="1" dirty="0" smtClean="0"/>
            </a:br>
            <a:r>
              <a:rPr lang="en-US" sz="1800" b="1" dirty="0" smtClean="0"/>
              <a:t>You hold my world in Your hands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Healer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Healer</dc:title>
  <dc:creator>jungyeo park</dc:creator>
  <cp:lastModifiedBy>mary</cp:lastModifiedBy>
  <cp:revision>10</cp:revision>
  <dcterms:created xsi:type="dcterms:W3CDTF">2016-03-02T14:38:15Z</dcterms:created>
  <dcterms:modified xsi:type="dcterms:W3CDTF">2018-02-16T18:22:41Z</dcterms:modified>
</cp:coreProperties>
</file>