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49AFE-73A5-4444-B416-BB312D721823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AE818-386D-4D5C-882C-6BA0850B76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ify Your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ify Your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672408" cy="50648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Glorify Your Name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4032448" cy="532859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Your presence, Your glory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You’re welcome 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 honor, dominion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 please come, near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want You, we need You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live to glorify, Your name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Glorify, Your Name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Glorify, Your Name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Glorify, the Name above all names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Bridge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want You, we need You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want You, we need You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want You, we need You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live to glorify, Your Name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Glorify Your Name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Glorify Your Name</dc:title>
  <dc:creator>mary</dc:creator>
  <cp:lastModifiedBy>mary</cp:lastModifiedBy>
  <cp:revision>5</cp:revision>
  <dcterms:created xsi:type="dcterms:W3CDTF">2018-02-18T23:53:47Z</dcterms:created>
  <dcterms:modified xsi:type="dcterms:W3CDTF">2018-02-19T04:14:02Z</dcterms:modified>
</cp:coreProperties>
</file>