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>
      <p:cViewPr>
        <p:scale>
          <a:sx n="89" d="100"/>
          <a:sy n="89" d="100"/>
        </p:scale>
        <p:origin x="-1188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C513-31F8-44E7-9B01-97A24630FB6F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FAFF9-ADA1-49CC-8DCC-D974F29F7A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C513-31F8-44E7-9B01-97A24630FB6F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FAFF9-ADA1-49CC-8DCC-D974F29F7A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C513-31F8-44E7-9B01-97A24630FB6F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FAFF9-ADA1-49CC-8DCC-D974F29F7A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C513-31F8-44E7-9B01-97A24630FB6F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FAFF9-ADA1-49CC-8DCC-D974F29F7A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C513-31F8-44E7-9B01-97A24630FB6F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FAFF9-ADA1-49CC-8DCC-D974F29F7A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C513-31F8-44E7-9B01-97A24630FB6F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FAFF9-ADA1-49CC-8DCC-D974F29F7A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C513-31F8-44E7-9B01-97A24630FB6F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FAFF9-ADA1-49CC-8DCC-D974F29F7A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C513-31F8-44E7-9B01-97A24630FB6F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FAFF9-ADA1-49CC-8DCC-D974F29F7A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C513-31F8-44E7-9B01-97A24630FB6F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FAFF9-ADA1-49CC-8DCC-D974F29F7A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C513-31F8-44E7-9B01-97A24630FB6F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FAFF9-ADA1-49CC-8DCC-D974F29F7A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C513-31F8-44E7-9B01-97A24630FB6F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FAFF9-ADA1-49CC-8DCC-D974F29F7A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CC513-31F8-44E7-9B01-97A24630FB6F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FAFF9-ADA1-49CC-8DCC-D974F29F7A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Forever reign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ore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0"/>
            <a:ext cx="2743200" cy="381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Forever reign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381000"/>
            <a:ext cx="6629400" cy="64770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You are good </a:t>
            </a:r>
            <a:r>
              <a:rPr lang="en-US" sz="1800" b="1" dirty="0" smtClean="0"/>
              <a:t> You </a:t>
            </a:r>
            <a:r>
              <a:rPr lang="en-US" sz="1800" b="1" dirty="0" smtClean="0"/>
              <a:t>are </a:t>
            </a:r>
            <a:r>
              <a:rPr lang="en-US" sz="1800" b="1" dirty="0" smtClean="0"/>
              <a:t>good   When </a:t>
            </a:r>
            <a:r>
              <a:rPr lang="en-US" sz="1800" b="1" dirty="0" smtClean="0"/>
              <a:t>there's nothing good in me</a:t>
            </a:r>
            <a:br>
              <a:rPr lang="en-US" sz="1800" b="1" dirty="0" smtClean="0"/>
            </a:br>
            <a:r>
              <a:rPr lang="en-US" sz="1800" b="1" dirty="0" smtClean="0"/>
              <a:t>You are love </a:t>
            </a:r>
            <a:r>
              <a:rPr lang="en-US" sz="1800" b="1" dirty="0" smtClean="0"/>
              <a:t> You </a:t>
            </a:r>
            <a:r>
              <a:rPr lang="en-US" sz="1800" b="1" dirty="0" smtClean="0"/>
              <a:t>are </a:t>
            </a:r>
            <a:r>
              <a:rPr lang="en-US" sz="1800" b="1" dirty="0" smtClean="0"/>
              <a:t>love   On </a:t>
            </a:r>
            <a:r>
              <a:rPr lang="en-US" sz="1800" b="1" dirty="0" smtClean="0"/>
              <a:t>display for all to see</a:t>
            </a:r>
            <a:br>
              <a:rPr lang="en-US" sz="1800" b="1" dirty="0" smtClean="0"/>
            </a:br>
            <a:r>
              <a:rPr lang="en-US" sz="1800" b="1" dirty="0" smtClean="0"/>
              <a:t>You are light </a:t>
            </a:r>
            <a:r>
              <a:rPr lang="en-US" sz="1800" b="1" dirty="0" smtClean="0"/>
              <a:t> You </a:t>
            </a:r>
            <a:r>
              <a:rPr lang="en-US" sz="1800" b="1" dirty="0" smtClean="0"/>
              <a:t>are </a:t>
            </a:r>
            <a:r>
              <a:rPr lang="en-US" sz="1800" b="1" dirty="0" smtClean="0"/>
              <a:t>light   When </a:t>
            </a:r>
            <a:r>
              <a:rPr lang="en-US" sz="1800" b="1" dirty="0" smtClean="0"/>
              <a:t>the darkness closes in</a:t>
            </a:r>
            <a:br>
              <a:rPr lang="en-US" sz="1800" b="1" dirty="0" smtClean="0"/>
            </a:br>
            <a:r>
              <a:rPr lang="en-US" sz="1800" b="1" dirty="0" smtClean="0"/>
              <a:t>You are hope </a:t>
            </a:r>
            <a:r>
              <a:rPr lang="en-US" sz="1800" b="1" dirty="0" smtClean="0"/>
              <a:t> You </a:t>
            </a:r>
            <a:r>
              <a:rPr lang="en-US" sz="1800" b="1" dirty="0" smtClean="0"/>
              <a:t>are </a:t>
            </a:r>
            <a:r>
              <a:rPr lang="en-US" sz="1800" b="1" dirty="0" smtClean="0"/>
              <a:t>hope   You </a:t>
            </a:r>
            <a:r>
              <a:rPr lang="en-US" sz="1800" b="1" dirty="0" smtClean="0"/>
              <a:t>have covered all my sin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You are peace </a:t>
            </a:r>
            <a:r>
              <a:rPr lang="en-US" sz="1800" b="1" dirty="0" smtClean="0"/>
              <a:t>You </a:t>
            </a:r>
            <a:r>
              <a:rPr lang="en-US" sz="1800" b="1" dirty="0" smtClean="0"/>
              <a:t>are </a:t>
            </a:r>
            <a:r>
              <a:rPr lang="en-US" sz="1800" b="1" dirty="0" smtClean="0"/>
              <a:t>peace   When </a:t>
            </a:r>
            <a:r>
              <a:rPr lang="en-US" sz="1800" b="1" dirty="0" smtClean="0"/>
              <a:t>my fear is crippling</a:t>
            </a:r>
            <a:br>
              <a:rPr lang="en-US" sz="1800" b="1" dirty="0" smtClean="0"/>
            </a:br>
            <a:r>
              <a:rPr lang="en-US" sz="1800" b="1" dirty="0" smtClean="0"/>
              <a:t>You are true </a:t>
            </a:r>
            <a:r>
              <a:rPr lang="en-US" sz="1800" b="1" dirty="0" smtClean="0"/>
              <a:t>You </a:t>
            </a:r>
            <a:r>
              <a:rPr lang="en-US" sz="1800" b="1" dirty="0" smtClean="0"/>
              <a:t>are </a:t>
            </a:r>
            <a:r>
              <a:rPr lang="en-US" sz="1800" b="1" dirty="0" smtClean="0"/>
              <a:t>true   Even </a:t>
            </a:r>
            <a:r>
              <a:rPr lang="en-US" sz="1800" b="1" dirty="0" smtClean="0"/>
              <a:t>in my wandering</a:t>
            </a:r>
            <a:br>
              <a:rPr lang="en-US" sz="1800" b="1" dirty="0" smtClean="0"/>
            </a:br>
            <a:r>
              <a:rPr lang="en-US" sz="1800" b="1" dirty="0" smtClean="0"/>
              <a:t>You are joy </a:t>
            </a:r>
            <a:r>
              <a:rPr lang="en-US" sz="1800" b="1" dirty="0" smtClean="0"/>
              <a:t>You </a:t>
            </a:r>
            <a:r>
              <a:rPr lang="en-US" sz="1800" b="1" dirty="0" smtClean="0"/>
              <a:t>are </a:t>
            </a:r>
            <a:r>
              <a:rPr lang="en-US" sz="1800" b="1" dirty="0" smtClean="0"/>
              <a:t>joy   You're </a:t>
            </a:r>
            <a:r>
              <a:rPr lang="en-US" sz="1800" b="1" dirty="0" smtClean="0"/>
              <a:t>the reason that I sing</a:t>
            </a:r>
            <a:br>
              <a:rPr lang="en-US" sz="1800" b="1" dirty="0" smtClean="0"/>
            </a:br>
            <a:r>
              <a:rPr lang="en-US" sz="1800" b="1" dirty="0" smtClean="0"/>
              <a:t>You are </a:t>
            </a:r>
            <a:r>
              <a:rPr lang="en-US" sz="1800" b="1" dirty="0" smtClean="0"/>
              <a:t>life You </a:t>
            </a:r>
            <a:r>
              <a:rPr lang="en-US" sz="1800" b="1" dirty="0" smtClean="0"/>
              <a:t>are </a:t>
            </a:r>
            <a:r>
              <a:rPr lang="en-US" sz="1800" b="1" dirty="0" smtClean="0"/>
              <a:t>life  In </a:t>
            </a:r>
            <a:r>
              <a:rPr lang="en-US" sz="1800" b="1" dirty="0" smtClean="0"/>
              <a:t>You death has lost its sting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2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                      </a:t>
            </a:r>
            <a:r>
              <a:rPr lang="en-US" sz="1800" b="1" err="1" smtClean="0">
                <a:solidFill>
                  <a:srgbClr val="FF0000"/>
                </a:solidFill>
              </a:rPr>
              <a:t>Oh</a:t>
            </a:r>
            <a:r>
              <a:rPr lang="en-US" sz="1800" b="1" smtClean="0">
                <a:solidFill>
                  <a:srgbClr val="FF0000"/>
                </a:solidFill>
              </a:rPr>
              <a:t>, I'm </a:t>
            </a:r>
            <a:r>
              <a:rPr lang="en-US" sz="1800" b="1" dirty="0" smtClean="0">
                <a:solidFill>
                  <a:srgbClr val="FF0000"/>
                </a:solidFill>
              </a:rPr>
              <a:t>running to Your </a:t>
            </a:r>
            <a:r>
              <a:rPr lang="en-US" sz="1800" b="1" dirty="0" smtClean="0">
                <a:solidFill>
                  <a:srgbClr val="FF0000"/>
                </a:solidFill>
              </a:rPr>
              <a:t>arms  I'm </a:t>
            </a:r>
            <a:r>
              <a:rPr lang="en-US" sz="1800" b="1" dirty="0" smtClean="0">
                <a:solidFill>
                  <a:srgbClr val="FF0000"/>
                </a:solidFill>
              </a:rPr>
              <a:t>running to Your arms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 riches of Your </a:t>
            </a:r>
            <a:r>
              <a:rPr lang="en-US" sz="1800" b="1" dirty="0" smtClean="0">
                <a:solidFill>
                  <a:srgbClr val="FF0000"/>
                </a:solidFill>
              </a:rPr>
              <a:t>love  Will </a:t>
            </a:r>
            <a:r>
              <a:rPr lang="en-US" sz="1800" b="1" dirty="0" smtClean="0">
                <a:solidFill>
                  <a:srgbClr val="FF0000"/>
                </a:solidFill>
              </a:rPr>
              <a:t>always be enough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Nothing compares to Your </a:t>
            </a:r>
            <a:r>
              <a:rPr lang="en-US" sz="1800" b="1" dirty="0" smtClean="0">
                <a:solidFill>
                  <a:srgbClr val="FF0000"/>
                </a:solidFill>
              </a:rPr>
              <a:t>embrace  Light </a:t>
            </a:r>
            <a:r>
              <a:rPr lang="en-US" sz="1800" b="1" dirty="0" smtClean="0">
                <a:solidFill>
                  <a:srgbClr val="FF0000"/>
                </a:solidFill>
              </a:rPr>
              <a:t>of the world forever reign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r>
              <a:rPr lang="en-US" sz="1800" b="1" dirty="0" smtClean="0"/>
              <a:t>You are more </a:t>
            </a:r>
            <a:r>
              <a:rPr lang="en-US" sz="1800" b="1" dirty="0" smtClean="0"/>
              <a:t>You </a:t>
            </a:r>
            <a:r>
              <a:rPr lang="en-US" sz="1800" b="1" dirty="0" smtClean="0"/>
              <a:t>are </a:t>
            </a:r>
            <a:r>
              <a:rPr lang="en-US" sz="1800" b="1" dirty="0" smtClean="0"/>
              <a:t>more   Than </a:t>
            </a:r>
            <a:r>
              <a:rPr lang="en-US" sz="1800" b="1" dirty="0" smtClean="0"/>
              <a:t>my words will ever say</a:t>
            </a:r>
            <a:br>
              <a:rPr lang="en-US" sz="1800" b="1" dirty="0" smtClean="0"/>
            </a:br>
            <a:r>
              <a:rPr lang="en-US" sz="1800" b="1" dirty="0" smtClean="0"/>
              <a:t>You are </a:t>
            </a:r>
            <a:r>
              <a:rPr lang="en-US" sz="1800" b="1" dirty="0" smtClean="0"/>
              <a:t>Lord You </a:t>
            </a:r>
            <a:r>
              <a:rPr lang="en-US" sz="1800" b="1" dirty="0" smtClean="0"/>
              <a:t>are </a:t>
            </a:r>
            <a:r>
              <a:rPr lang="en-US" sz="1800" b="1" dirty="0" smtClean="0"/>
              <a:t>Lord   All </a:t>
            </a:r>
            <a:r>
              <a:rPr lang="en-US" sz="1800" b="1" dirty="0" smtClean="0"/>
              <a:t>creation will proclaim</a:t>
            </a:r>
            <a:br>
              <a:rPr lang="en-US" sz="1800" b="1" dirty="0" smtClean="0"/>
            </a:br>
            <a:r>
              <a:rPr lang="en-US" sz="1800" b="1" dirty="0" smtClean="0"/>
              <a:t>You are here </a:t>
            </a:r>
            <a:r>
              <a:rPr lang="en-US" sz="1800" b="1" dirty="0" smtClean="0"/>
              <a:t>You </a:t>
            </a:r>
            <a:r>
              <a:rPr lang="en-US" sz="1800" b="1" dirty="0" smtClean="0"/>
              <a:t>are </a:t>
            </a:r>
            <a:r>
              <a:rPr lang="en-US" sz="1800" b="1" dirty="0" smtClean="0"/>
              <a:t>here   In </a:t>
            </a:r>
            <a:r>
              <a:rPr lang="en-US" sz="1800" b="1" dirty="0" smtClean="0"/>
              <a:t>Your presence I'm made whole</a:t>
            </a:r>
            <a:br>
              <a:rPr lang="en-US" sz="1800" b="1" dirty="0" smtClean="0"/>
            </a:br>
            <a:r>
              <a:rPr lang="en-US" sz="1800" b="1" dirty="0" smtClean="0"/>
              <a:t>You are God </a:t>
            </a:r>
            <a:r>
              <a:rPr lang="en-US" sz="1800" b="1" dirty="0" smtClean="0"/>
              <a:t>You </a:t>
            </a:r>
            <a:r>
              <a:rPr lang="en-US" sz="1800" b="1" dirty="0" smtClean="0"/>
              <a:t>are </a:t>
            </a:r>
            <a:r>
              <a:rPr lang="en-US" sz="1800" b="1" dirty="0" smtClean="0"/>
              <a:t>God   Of </a:t>
            </a:r>
            <a:r>
              <a:rPr lang="en-US" sz="1800" b="1" dirty="0" smtClean="0"/>
              <a:t>all else I'm letting go</a:t>
            </a:r>
            <a:endParaRPr lang="en-US" sz="1200" b="1" dirty="0" smtClean="0"/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r>
              <a:rPr lang="en-US" sz="1800" b="1" dirty="0" smtClean="0"/>
              <a:t>Bridge                                                                                                                                  My </a:t>
            </a:r>
            <a:r>
              <a:rPr lang="en-US" sz="1800" b="1" dirty="0" smtClean="0"/>
              <a:t>heart will sing no other Name</a:t>
            </a:r>
            <a:br>
              <a:rPr lang="en-US" sz="1800" b="1" dirty="0" smtClean="0"/>
            </a:br>
            <a:r>
              <a:rPr lang="en-US" sz="1800" b="1" dirty="0" smtClean="0"/>
              <a:t>Jesus </a:t>
            </a:r>
            <a:r>
              <a:rPr lang="en-US" sz="1800" b="1" dirty="0" smtClean="0"/>
              <a:t>Jesus</a:t>
            </a:r>
            <a:r>
              <a:rPr lang="en-US" altLang="ko-KR" sz="1600" b="1" dirty="0" smtClean="0"/>
              <a:t> (x2) </a:t>
            </a:r>
            <a:r>
              <a:rPr lang="en-US" sz="1700" b="1" dirty="0" smtClean="0"/>
              <a:t/>
            </a:r>
            <a:br>
              <a:rPr lang="en-US" sz="1700" b="1" dirty="0" smtClean="0"/>
            </a:br>
            <a:endParaRPr lang="en-US" sz="1700" b="1" dirty="0" smtClean="0"/>
          </a:p>
          <a:p>
            <a:pPr marL="0" indent="0">
              <a:buNone/>
            </a:pPr>
            <a:r>
              <a:rPr lang="en-US" sz="1700" b="1" dirty="0" smtClean="0"/>
              <a:t/>
            </a:r>
            <a:br>
              <a:rPr lang="en-US" sz="1700" b="1" dirty="0" smtClean="0"/>
            </a:br>
            <a:r>
              <a:rPr lang="en-US" sz="1700" b="1" dirty="0" smtClean="0"/>
              <a:t/>
            </a:r>
            <a:br>
              <a:rPr lang="en-US" sz="1700" b="1" dirty="0" smtClean="0"/>
            </a:br>
            <a:r>
              <a:rPr lang="en-US" sz="1700" b="1" dirty="0" smtClean="0"/>
              <a:t/>
            </a:r>
            <a:br>
              <a:rPr lang="en-US" sz="1700" b="1" dirty="0" smtClean="0"/>
            </a:br>
            <a:r>
              <a:rPr lang="en-US" sz="1700" b="1" dirty="0" smtClean="0"/>
              <a:t/>
            </a:r>
            <a:br>
              <a:rPr lang="en-US" sz="1700" b="1" dirty="0" smtClean="0"/>
            </a:br>
            <a:endParaRPr lang="en-US" sz="17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Forever reign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Forever</dc:title>
  <dc:creator>user</dc:creator>
  <cp:lastModifiedBy>mary</cp:lastModifiedBy>
  <cp:revision>22</cp:revision>
  <dcterms:created xsi:type="dcterms:W3CDTF">2016-01-14T02:09:55Z</dcterms:created>
  <dcterms:modified xsi:type="dcterms:W3CDTF">2018-02-03T20:21:52Z</dcterms:modified>
</cp:coreProperties>
</file>