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81" autoAdjust="0"/>
  </p:normalViewPr>
  <p:slideViewPr>
    <p:cSldViewPr showGuides="1">
      <p:cViewPr varScale="1">
        <p:scale>
          <a:sx n="62" d="100"/>
          <a:sy n="62" d="100"/>
        </p:scale>
        <p:origin x="-1373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10F77-2133-4EDE-A921-2E73B48592DC}" type="datetimeFigureOut">
              <a:rPr lang="en-US" smtClean="0"/>
              <a:pPr/>
              <a:t>2/18/2018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C4619-F7D4-42B4-9B19-1872F1D039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10F77-2133-4EDE-A921-2E73B48592DC}" type="datetimeFigureOut">
              <a:rPr lang="en-US" smtClean="0"/>
              <a:pPr/>
              <a:t>2/18/2018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C4619-F7D4-42B4-9B19-1872F1D039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10F77-2133-4EDE-A921-2E73B48592DC}" type="datetimeFigureOut">
              <a:rPr lang="en-US" smtClean="0"/>
              <a:pPr/>
              <a:t>2/18/2018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C4619-F7D4-42B4-9B19-1872F1D039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10F77-2133-4EDE-A921-2E73B48592DC}" type="datetimeFigureOut">
              <a:rPr lang="en-US" smtClean="0"/>
              <a:pPr/>
              <a:t>2/18/2018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C4619-F7D4-42B4-9B19-1872F1D039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10F77-2133-4EDE-A921-2E73B48592DC}" type="datetimeFigureOut">
              <a:rPr lang="en-US" smtClean="0"/>
              <a:pPr/>
              <a:t>2/18/2018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C4619-F7D4-42B4-9B19-1872F1D039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10F77-2133-4EDE-A921-2E73B48592DC}" type="datetimeFigureOut">
              <a:rPr lang="en-US" smtClean="0"/>
              <a:pPr/>
              <a:t>2/18/2018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C4619-F7D4-42B4-9B19-1872F1D039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10F77-2133-4EDE-A921-2E73B48592DC}" type="datetimeFigureOut">
              <a:rPr lang="en-US" smtClean="0"/>
              <a:pPr/>
              <a:t>2/18/2018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C4619-F7D4-42B4-9B19-1872F1D039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10F77-2133-4EDE-A921-2E73B48592DC}" type="datetimeFigureOut">
              <a:rPr lang="en-US" smtClean="0"/>
              <a:pPr/>
              <a:t>2/18/2018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C4619-F7D4-42B4-9B19-1872F1D039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10F77-2133-4EDE-A921-2E73B48592DC}" type="datetimeFigureOut">
              <a:rPr lang="en-US" smtClean="0"/>
              <a:pPr/>
              <a:t>2/18/2018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C4619-F7D4-42B4-9B19-1872F1D039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10F77-2133-4EDE-A921-2E73B48592DC}" type="datetimeFigureOut">
              <a:rPr lang="en-US" smtClean="0"/>
              <a:pPr/>
              <a:t>2/18/2018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C4619-F7D4-42B4-9B19-1872F1D039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10F77-2133-4EDE-A921-2E73B48592DC}" type="datetimeFigureOut">
              <a:rPr lang="en-US" smtClean="0"/>
              <a:pPr/>
              <a:t>2/18/2018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C4619-F7D4-42B4-9B19-1872F1D039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010F77-2133-4EDE-A921-2E73B48592DC}" type="datetimeFigureOut">
              <a:rPr lang="en-US" smtClean="0"/>
              <a:pPr/>
              <a:t>2/18/2018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C4619-F7D4-42B4-9B19-1872F1D039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ather I Want You To Hold Me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1879600" y="1409700"/>
            <a:ext cx="7264400" cy="54483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ather I Want You To Hold 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5000" y="304800"/>
            <a:ext cx="5410200" cy="5334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Father I Want You To Hold Me 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1066800"/>
            <a:ext cx="6019800" cy="5029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 smtClean="0"/>
              <a:t>Father, I want you to hold </a:t>
            </a:r>
            <a:r>
              <a:rPr lang="en-US" sz="2000" b="1" dirty="0" smtClean="0"/>
              <a:t>me                                                 I </a:t>
            </a:r>
            <a:r>
              <a:rPr lang="en-US" sz="2000" b="1" dirty="0" smtClean="0"/>
              <a:t>want to rest in your arms today</a:t>
            </a:r>
            <a:br>
              <a:rPr lang="en-US" sz="2000" b="1" dirty="0" smtClean="0"/>
            </a:br>
            <a:r>
              <a:rPr lang="en-US" sz="2000" b="1" dirty="0" smtClean="0"/>
              <a:t>Father, I want you to show me</a:t>
            </a:r>
            <a:br>
              <a:rPr lang="en-US" sz="2000" b="1" dirty="0" smtClean="0"/>
            </a:br>
            <a:r>
              <a:rPr lang="en-US" sz="2000" b="1" dirty="0" smtClean="0"/>
              <a:t>How much you care for me in every way</a:t>
            </a:r>
            <a:br>
              <a:rPr lang="en-US" sz="2000" b="1" dirty="0" smtClean="0"/>
            </a:br>
            <a:endParaRPr lang="en-US" sz="2000" b="1" dirty="0" smtClean="0"/>
          </a:p>
          <a:p>
            <a:pPr marL="52388" indent="-52388">
              <a:buNone/>
            </a:pPr>
            <a:endParaRPr lang="en-US" sz="2000" b="1" dirty="0" smtClean="0"/>
          </a:p>
          <a:p>
            <a:pPr marL="0" indent="0"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Refrain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I bring all my cares (fears)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And I lay them at your feet You are always there (here)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And you love me as I am Yes you love me as I am</a:t>
            </a:r>
          </a:p>
          <a:p>
            <a:pPr marL="52388" indent="-52388">
              <a:buNone/>
            </a:pPr>
            <a:endParaRPr lang="en-US" sz="2000" b="1" dirty="0" smtClean="0"/>
          </a:p>
          <a:p>
            <a:pPr marL="0" indent="0">
              <a:buNone/>
            </a:pP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>Father, I know you will hold me </a:t>
            </a:r>
            <a:br>
              <a:rPr lang="en-US" sz="2000" b="1" dirty="0" smtClean="0"/>
            </a:br>
            <a:r>
              <a:rPr lang="en-US" sz="2000" b="1" dirty="0" smtClean="0"/>
              <a:t>I know I am your child your own</a:t>
            </a:r>
            <a:br>
              <a:rPr lang="en-US" sz="2000" b="1" dirty="0" smtClean="0"/>
            </a:br>
            <a:r>
              <a:rPr lang="en-US" sz="2000" b="1" dirty="0" smtClean="0"/>
              <a:t>Father, I know you will show me</a:t>
            </a:r>
            <a:br>
              <a:rPr lang="en-US" sz="2000" b="1" dirty="0" smtClean="0"/>
            </a:br>
            <a:r>
              <a:rPr lang="en-US" sz="2000" b="1" dirty="0" smtClean="0"/>
              <a:t>I feel your arms holding me I'm not alone</a:t>
            </a:r>
            <a:br>
              <a:rPr lang="en-US" sz="2000" b="1" dirty="0" smtClean="0"/>
            </a:b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/>
            </a:r>
            <a:br>
              <a:rPr lang="en-US" sz="2000" b="1" dirty="0" smtClean="0"/>
            </a:br>
            <a:endParaRPr lang="en-US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23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Father I Want You To Hold Me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Father I Want You To Hold Me </dc:title>
  <dc:creator>jungyeo park</dc:creator>
  <cp:lastModifiedBy>mary</cp:lastModifiedBy>
  <cp:revision>12</cp:revision>
  <dcterms:created xsi:type="dcterms:W3CDTF">2016-03-04T23:16:51Z</dcterms:created>
  <dcterms:modified xsi:type="dcterms:W3CDTF">2018-02-18T22:55:29Z</dcterms:modified>
</cp:coreProperties>
</file>