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858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BE78B-BA57-4EAF-8184-644578F5F387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208E7-357E-4A4C-ACBE-458CEC7396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t me voici pour lo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392488" cy="506487"/>
          </a:xfrm>
        </p:spPr>
        <p:txBody>
          <a:bodyPr>
            <a:noAutofit/>
          </a:bodyPr>
          <a:lstStyle/>
          <a:p>
            <a:r>
              <a:rPr lang="fr-FR" sz="3600" b="1" dirty="0" smtClean="0"/>
              <a:t>Et me voici pour louer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580112" cy="576064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Lumière</a:t>
            </a:r>
            <a:r>
              <a:rPr lang="en-US" sz="1600" b="1" dirty="0">
                <a:solidFill>
                  <a:schemeClr val="tx1"/>
                </a:solidFill>
              </a:rPr>
              <a:t> du monde </a:t>
            </a:r>
            <a:r>
              <a:rPr lang="en-US" sz="1600" b="1" dirty="0" smtClean="0">
                <a:solidFill>
                  <a:schemeClr val="tx1"/>
                </a:solidFill>
              </a:rPr>
              <a:t>venue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>dans </a:t>
            </a:r>
            <a:r>
              <a:rPr lang="fr-FR" sz="1600" b="1" dirty="0" smtClean="0">
                <a:solidFill>
                  <a:schemeClr val="tx1"/>
                </a:solidFill>
              </a:rPr>
              <a:t>l’</a:t>
            </a:r>
            <a:r>
              <a:rPr lang="fr-FR" sz="1600" b="1" dirty="0" err="1" smtClean="0">
                <a:solidFill>
                  <a:schemeClr val="tx1"/>
                </a:solidFill>
              </a:rPr>
              <a:t>obs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</a:rPr>
              <a:t>curité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Tu</a:t>
            </a:r>
            <a:r>
              <a:rPr lang="en-US" sz="1600" b="1" dirty="0" smtClean="0">
                <a:solidFill>
                  <a:schemeClr val="tx1"/>
                </a:solidFill>
              </a:rPr>
              <a:t> m</a:t>
            </a:r>
            <a:r>
              <a:rPr lang="fr-FR" sz="1600" b="1" dirty="0" smtClean="0">
                <a:solidFill>
                  <a:schemeClr val="tx1"/>
                </a:solidFill>
              </a:rPr>
              <a:t>'</a:t>
            </a:r>
            <a:r>
              <a:rPr lang="en-US" sz="1600" b="1" dirty="0" err="1" smtClean="0">
                <a:solidFill>
                  <a:schemeClr val="tx1"/>
                </a:solidFill>
              </a:rPr>
              <a:t>ouvres</a:t>
            </a:r>
            <a:r>
              <a:rPr lang="en-US" sz="1600" b="1" dirty="0" smtClean="0">
                <a:solidFill>
                  <a:schemeClr val="tx1"/>
                </a:solidFill>
              </a:rPr>
              <a:t> les </a:t>
            </a:r>
            <a:r>
              <a:rPr lang="en-US" sz="1600" b="1" dirty="0" err="1">
                <a:solidFill>
                  <a:schemeClr val="tx1"/>
                </a:solidFill>
              </a:rPr>
              <a:t>yeux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et je </a:t>
            </a:r>
            <a:r>
              <a:rPr lang="en-US" sz="1600" b="1" dirty="0" err="1" smtClean="0">
                <a:solidFill>
                  <a:schemeClr val="tx1"/>
                </a:solidFill>
              </a:rPr>
              <a:t>vois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T</a:t>
            </a:r>
            <a:r>
              <a:rPr lang="en-US" sz="1600" b="1" dirty="0" err="1" smtClean="0">
                <a:solidFill>
                  <a:schemeClr val="tx1"/>
                </a:solidFill>
              </a:rPr>
              <a:t>ant</a:t>
            </a:r>
            <a:r>
              <a:rPr lang="en-US" sz="1600" b="1" dirty="0" smtClean="0">
                <a:solidFill>
                  <a:schemeClr val="tx1"/>
                </a:solidFill>
              </a:rPr>
              <a:t> de </a:t>
            </a:r>
            <a:r>
              <a:rPr lang="en-US" sz="1600" b="1" dirty="0" err="1" smtClean="0">
                <a:solidFill>
                  <a:schemeClr val="tx1"/>
                </a:solidFill>
              </a:rPr>
              <a:t>beauté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que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coeur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èmu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t'adore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r>
              <a:rPr lang="fr-FR" sz="1600" b="1" dirty="0" smtClean="0">
                <a:solidFill>
                  <a:schemeClr val="tx1"/>
                </a:solidFill>
              </a:rPr>
              <a:t>Je sais </a:t>
            </a:r>
            <a:r>
              <a:rPr lang="en-US" sz="1600" b="1" dirty="0" err="1" smtClean="0">
                <a:solidFill>
                  <a:schemeClr val="tx1"/>
                </a:solidFill>
              </a:rPr>
              <a:t>que</a:t>
            </a:r>
            <a:r>
              <a:rPr lang="en-US" sz="1600" b="1" dirty="0" smtClean="0">
                <a:solidFill>
                  <a:schemeClr val="tx1"/>
                </a:solidFill>
              </a:rPr>
              <a:t> ma vie </a:t>
            </a:r>
            <a:r>
              <a:rPr lang="en-US" sz="1600" b="1" dirty="0" err="1" smtClean="0">
                <a:solidFill>
                  <a:schemeClr val="tx1"/>
                </a:solidFill>
              </a:rPr>
              <a:t>est</a:t>
            </a:r>
            <a:r>
              <a:rPr lang="en-US" sz="1600" b="1" dirty="0" smtClean="0">
                <a:solidFill>
                  <a:schemeClr val="tx1"/>
                </a:solidFill>
              </a:rPr>
              <a:t> en </a:t>
            </a:r>
            <a:r>
              <a:rPr lang="en-US" sz="1600" b="1" dirty="0" err="1" smtClean="0">
                <a:solidFill>
                  <a:schemeClr val="tx1"/>
                </a:solidFill>
              </a:rPr>
              <a:t>Toi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CHORUS</a:t>
            </a:r>
            <a:r>
              <a:rPr lang="fr-FR" sz="1600" b="1" dirty="0">
                <a:solidFill>
                  <a:srgbClr val="FF0000"/>
                </a:solidFill>
              </a:rPr>
              <a:t/>
            </a:r>
            <a:br>
              <a:rPr lang="fr-FR" sz="1600" b="1" dirty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Et me voici pour louer  </a:t>
            </a:r>
            <a:r>
              <a:rPr lang="fr-FR" sz="1600" b="1" dirty="0" smtClean="0">
                <a:solidFill>
                  <a:srgbClr val="FF0000"/>
                </a:solidFill>
              </a:rPr>
              <a:t>me voici </a:t>
            </a:r>
            <a:r>
              <a:rPr lang="en-US" sz="1600" b="1" dirty="0" smtClean="0">
                <a:solidFill>
                  <a:srgbClr val="FF0000"/>
                </a:solidFill>
              </a:rPr>
              <a:t>à  </a:t>
            </a:r>
            <a:r>
              <a:rPr lang="en-US" sz="1600" b="1" dirty="0" err="1" smtClean="0">
                <a:solidFill>
                  <a:srgbClr val="FF0000"/>
                </a:solidFill>
              </a:rPr>
              <a:t>tes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pieds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</a:t>
            </a:r>
            <a:r>
              <a:rPr lang="fr-FR" sz="1600" b="1" dirty="0" smtClean="0">
                <a:solidFill>
                  <a:srgbClr val="FF0000"/>
                </a:solidFill>
              </a:rPr>
              <a:t>Me voici pour dire </a:t>
            </a:r>
            <a:r>
              <a:rPr lang="en-US" sz="1600" b="1" dirty="0" smtClean="0">
                <a:solidFill>
                  <a:srgbClr val="FF0000"/>
                </a:solidFill>
              </a:rPr>
              <a:t>“</a:t>
            </a:r>
            <a:r>
              <a:rPr lang="fr-FR" sz="1600" b="1" dirty="0" smtClean="0">
                <a:solidFill>
                  <a:srgbClr val="FF0000"/>
                </a:solidFill>
              </a:rPr>
              <a:t>Tu es mon Dieu</a:t>
            </a:r>
            <a:r>
              <a:rPr lang="en-US" sz="1600" b="1" dirty="0" smtClean="0">
                <a:solidFill>
                  <a:srgbClr val="FF0000"/>
                </a:solidFill>
              </a:rPr>
              <a:t>”</a:t>
            </a:r>
            <a:r>
              <a:rPr lang="en-US" sz="1600" dirty="0" smtClean="0"/>
              <a:t>                                                       </a:t>
            </a:r>
            <a:r>
              <a:rPr lang="fr-FR" sz="1600" b="1" dirty="0" smtClean="0">
                <a:solidFill>
                  <a:srgbClr val="FF0000"/>
                </a:solidFill>
              </a:rPr>
              <a:t>Car tout en toi est </a:t>
            </a:r>
            <a:r>
              <a:rPr lang="en-US" sz="1600" b="1" dirty="0" err="1" smtClean="0">
                <a:solidFill>
                  <a:srgbClr val="FF0000"/>
                </a:solidFill>
              </a:rPr>
              <a:t>beauté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</a:rPr>
              <a:t>tout en toi est grandeur                                        tout en toi est merveilleux pour moi</a:t>
            </a:r>
          </a:p>
          <a:p>
            <a:pPr algn="l"/>
            <a:endParaRPr lang="fr-FR" sz="1600" b="1" dirty="0">
              <a:solidFill>
                <a:schemeClr val="tx1"/>
              </a:solidFill>
            </a:endParaRP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Roi  </a:t>
            </a:r>
            <a:r>
              <a:rPr lang="en-US" sz="1600" b="1" dirty="0" err="1" smtClean="0">
                <a:solidFill>
                  <a:schemeClr val="tx1"/>
                </a:solidFill>
              </a:rPr>
              <a:t>éternel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élevé</a:t>
            </a:r>
            <a:r>
              <a:rPr lang="en-US" sz="1600" b="1" dirty="0" smtClean="0">
                <a:solidFill>
                  <a:schemeClr val="tx1"/>
                </a:solidFill>
              </a:rPr>
              <a:t>  au </a:t>
            </a:r>
            <a:r>
              <a:rPr lang="en-US" sz="1600" b="1" dirty="0" err="1" smtClean="0">
                <a:solidFill>
                  <a:schemeClr val="tx1"/>
                </a:solidFill>
              </a:rPr>
              <a:t>dessus</a:t>
            </a:r>
            <a:r>
              <a:rPr lang="en-US" sz="1600" b="1" dirty="0" smtClean="0">
                <a:solidFill>
                  <a:schemeClr val="tx1"/>
                </a:solidFill>
              </a:rPr>
              <a:t> de tout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r>
              <a:rPr lang="fr-FR" sz="1600" b="1" dirty="0" smtClean="0">
                <a:solidFill>
                  <a:schemeClr val="tx1"/>
                </a:solidFill>
              </a:rPr>
              <a:t>ta gloire resplendit dans le ciel 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r>
              <a:rPr lang="fr-FR" sz="1600" b="1" dirty="0">
                <a:solidFill>
                  <a:schemeClr val="tx1"/>
                </a:solidFill>
              </a:rPr>
              <a:t>tu </a:t>
            </a:r>
            <a:r>
              <a:rPr lang="fr-FR" sz="1600" b="1" dirty="0" smtClean="0">
                <a:solidFill>
                  <a:schemeClr val="tx1"/>
                </a:solidFill>
              </a:rPr>
              <a:t>es venu humblement </a:t>
            </a:r>
            <a:r>
              <a:rPr lang="fr-FR" sz="1600" b="1" dirty="0">
                <a:solidFill>
                  <a:schemeClr val="tx1"/>
                </a:solidFill>
              </a:rPr>
              <a:t>sur </a:t>
            </a:r>
            <a:r>
              <a:rPr lang="fr-FR" sz="1600" b="1" dirty="0" smtClean="0">
                <a:solidFill>
                  <a:schemeClr val="tx1"/>
                </a:solidFill>
              </a:rPr>
              <a:t>cette terre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r>
              <a:rPr lang="fr-FR" sz="1600" b="1" dirty="0" smtClean="0">
                <a:solidFill>
                  <a:schemeClr val="tx1"/>
                </a:solidFill>
              </a:rPr>
              <a:t>Tu  t</a:t>
            </a:r>
            <a:r>
              <a:rPr lang="fr-FR" sz="1600" b="1" dirty="0" smtClean="0">
                <a:solidFill>
                  <a:schemeClr val="tx1"/>
                </a:solidFill>
              </a:rPr>
              <a:t>'es donné par amour 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Bridge </a:t>
            </a:r>
            <a:r>
              <a:rPr lang="fr-FR" sz="1600" b="1" dirty="0">
                <a:solidFill>
                  <a:schemeClr val="tx1"/>
                </a:solidFill>
              </a:rPr>
              <a:t/>
            </a:r>
            <a:br>
              <a:rPr lang="fr-FR" sz="1600" b="1" dirty="0">
                <a:solidFill>
                  <a:schemeClr val="tx1"/>
                </a:solidFill>
              </a:rPr>
            </a:br>
            <a:r>
              <a:rPr lang="fr-FR" sz="1600" b="1" dirty="0" smtClean="0">
                <a:solidFill>
                  <a:schemeClr val="tx1"/>
                </a:solidFill>
              </a:rPr>
              <a:t>Et  je ne pourrais imaginer </a:t>
            </a:r>
            <a:r>
              <a:rPr lang="fr-FR" sz="1600" b="1" dirty="0" smtClean="0">
                <a:solidFill>
                  <a:schemeClr val="tx1"/>
                </a:solidFill>
              </a:rPr>
              <a:t>Le prix payé  </a:t>
            </a:r>
            <a:r>
              <a:rPr lang="fr-FR" sz="1600" b="1" dirty="0" smtClean="0">
                <a:solidFill>
                  <a:schemeClr val="tx1"/>
                </a:solidFill>
              </a:rPr>
              <a:t>pour </a:t>
            </a:r>
            <a:r>
              <a:rPr lang="fr-FR" sz="1600" b="1" dirty="0">
                <a:solidFill>
                  <a:schemeClr val="tx1"/>
                </a:solidFill>
              </a:rPr>
              <a:t>mon péché </a:t>
            </a:r>
            <a:r>
              <a:rPr lang="fr-FR" sz="1600" b="1" dirty="0" smtClean="0">
                <a:solidFill>
                  <a:schemeClr val="tx1"/>
                </a:solidFill>
              </a:rPr>
              <a:t>(x2)       Non </a:t>
            </a:r>
            <a:r>
              <a:rPr lang="fr-FR" sz="1600" b="1" dirty="0" smtClean="0">
                <a:solidFill>
                  <a:schemeClr val="tx1"/>
                </a:solidFill>
              </a:rPr>
              <a:t>je ne pourrais imaginer Le prix payé  pour mon péché (x2)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Et me voici pour louer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 me voici pour louer </dc:title>
  <dc:creator>mary</dc:creator>
  <cp:lastModifiedBy>mary</cp:lastModifiedBy>
  <cp:revision>17</cp:revision>
  <dcterms:created xsi:type="dcterms:W3CDTF">2018-02-10T23:23:46Z</dcterms:created>
  <dcterms:modified xsi:type="dcterms:W3CDTF">2018-02-11T03:28:53Z</dcterms:modified>
</cp:coreProperties>
</file>