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0353-D8C0-442A-B9E1-7AB849732DA7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CCD-28B8-46C6-BADF-B74C96E73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0353-D8C0-442A-B9E1-7AB849732DA7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CCD-28B8-46C6-BADF-B74C96E73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0353-D8C0-442A-B9E1-7AB849732DA7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CCD-28B8-46C6-BADF-B74C96E73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0353-D8C0-442A-B9E1-7AB849732DA7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CCD-28B8-46C6-BADF-B74C96E73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0353-D8C0-442A-B9E1-7AB849732DA7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CCD-28B8-46C6-BADF-B74C96E73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0353-D8C0-442A-B9E1-7AB849732DA7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CCD-28B8-46C6-BADF-B74C96E73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0353-D8C0-442A-B9E1-7AB849732DA7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CCD-28B8-46C6-BADF-B74C96E73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0353-D8C0-442A-B9E1-7AB849732DA7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CCD-28B8-46C6-BADF-B74C96E73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0353-D8C0-442A-B9E1-7AB849732DA7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CCD-28B8-46C6-BADF-B74C96E73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0353-D8C0-442A-B9E1-7AB849732DA7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CCD-28B8-46C6-BADF-B74C96E73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40353-D8C0-442A-B9E1-7AB849732DA7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E8CCD-28B8-46C6-BADF-B74C96E73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40353-D8C0-442A-B9E1-7AB849732DA7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E8CCD-28B8-46C6-BADF-B74C96E73A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약할때 강함되시네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139952" y="548680"/>
            <a:ext cx="4805536" cy="56934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es mi to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"/>
            <a:ext cx="3024336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Eres</a:t>
            </a:r>
            <a:r>
              <a:rPr lang="en-US" b="1" dirty="0" smtClean="0"/>
              <a:t> mi </a:t>
            </a:r>
            <a:r>
              <a:rPr lang="en-US" b="1" dirty="0" err="1" smtClean="0"/>
              <a:t>todo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76672"/>
            <a:ext cx="3384376" cy="6264696"/>
          </a:xfrm>
        </p:spPr>
        <p:txBody>
          <a:bodyPr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/>
                </a:solidFill>
              </a:rPr>
              <a:t>Tu eres mi fuerza mi poder,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el gran tesoro que busque,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Tu eres mi todo Dios.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Perla de precio sin igual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nunca Tu amor podre dejar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Tu eres mi Todo Dios.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/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rgbClr val="FF0000"/>
                </a:solidFill>
              </a:rPr>
              <a:t>Coro</a:t>
            </a:r>
            <a:r>
              <a:rPr lang="es-ES" sz="1700" b="1" dirty="0" smtClean="0">
                <a:solidFill>
                  <a:srgbClr val="FF0000"/>
                </a:solidFill>
              </a:rPr>
              <a:t/>
            </a:r>
            <a:br>
              <a:rPr lang="es-ES" sz="1700" b="1" dirty="0" smtClean="0">
                <a:solidFill>
                  <a:srgbClr val="FF0000"/>
                </a:solidFill>
              </a:rPr>
            </a:br>
            <a:r>
              <a:rPr lang="es-ES" sz="1700" b="1" dirty="0" smtClean="0">
                <a:solidFill>
                  <a:srgbClr val="FF0000"/>
                </a:solidFill>
              </a:rPr>
              <a:t>Cristo Salvador, digno de adorar,</a:t>
            </a:r>
            <a:br>
              <a:rPr lang="es-ES" sz="1700" b="1" dirty="0" smtClean="0">
                <a:solidFill>
                  <a:srgbClr val="FF0000"/>
                </a:solidFill>
              </a:rPr>
            </a:br>
            <a:r>
              <a:rPr lang="es-ES" sz="1700" b="1" dirty="0" smtClean="0">
                <a:solidFill>
                  <a:srgbClr val="FF0000"/>
                </a:solidFill>
              </a:rPr>
              <a:t>Cristo Redentor, digno de adorar.</a:t>
            </a:r>
            <a:br>
              <a:rPr lang="es-ES" sz="1700" b="1" dirty="0" smtClean="0">
                <a:solidFill>
                  <a:srgbClr val="FF0000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/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Diste </a:t>
            </a:r>
            <a:r>
              <a:rPr lang="es-ES" sz="1700" b="1" dirty="0" smtClean="0">
                <a:solidFill>
                  <a:schemeClr val="tx1"/>
                </a:solidFill>
              </a:rPr>
              <a:t>Tu vida </a:t>
            </a:r>
            <a:r>
              <a:rPr lang="es-ES" sz="1700" b="1" dirty="0" err="1" smtClean="0">
                <a:solidFill>
                  <a:schemeClr val="tx1"/>
                </a:solidFill>
              </a:rPr>
              <a:t>alla</a:t>
            </a:r>
            <a:r>
              <a:rPr lang="es-ES" sz="1700" b="1" dirty="0" smtClean="0">
                <a:solidFill>
                  <a:schemeClr val="tx1"/>
                </a:solidFill>
              </a:rPr>
              <a:t> en la cruz,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Resucitaste mi </a:t>
            </a:r>
            <a:r>
              <a:rPr lang="es-ES" sz="1700" b="1" dirty="0" err="1" smtClean="0">
                <a:solidFill>
                  <a:schemeClr val="tx1"/>
                </a:solidFill>
              </a:rPr>
              <a:t>Jesus</a:t>
            </a:r>
            <a:r>
              <a:rPr lang="es-ES" sz="1700" b="1" dirty="0" smtClean="0">
                <a:solidFill>
                  <a:schemeClr val="tx1"/>
                </a:solidFill>
              </a:rPr>
              <a:t>,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Tu eres mi todo Dios.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En sequedad en </a:t>
            </a:r>
            <a:r>
              <a:rPr lang="es-ES" sz="1700" b="1" dirty="0" err="1" smtClean="0">
                <a:solidFill>
                  <a:schemeClr val="tx1"/>
                </a:solidFill>
              </a:rPr>
              <a:t>tentacion</a:t>
            </a:r>
            <a:r>
              <a:rPr lang="es-ES" sz="1700" b="1" dirty="0" smtClean="0">
                <a:solidFill>
                  <a:schemeClr val="tx1"/>
                </a:solidFill>
              </a:rPr>
              <a:t>,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Tu me sostienes mi </a:t>
            </a:r>
            <a:r>
              <a:rPr lang="es-ES" sz="1700" b="1" dirty="0" err="1" smtClean="0">
                <a:solidFill>
                  <a:schemeClr val="tx1"/>
                </a:solidFill>
              </a:rPr>
              <a:t>Senor</a:t>
            </a:r>
            <a:r>
              <a:rPr lang="es-ES" sz="1700" b="1" dirty="0" smtClean="0">
                <a:solidFill>
                  <a:schemeClr val="tx1"/>
                </a:solidFill>
              </a:rPr>
              <a:t>,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Tu eres mi todo Dios.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/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Eres </a:t>
            </a:r>
            <a:r>
              <a:rPr lang="es-ES" sz="1700" b="1" dirty="0" smtClean="0">
                <a:solidFill>
                  <a:schemeClr val="tx1"/>
                </a:solidFill>
              </a:rPr>
              <a:t>mi gozo eres mi paz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Mi </a:t>
            </a:r>
            <a:r>
              <a:rPr lang="es-ES" sz="1700" b="1" dirty="0" err="1" smtClean="0">
                <a:solidFill>
                  <a:schemeClr val="tx1"/>
                </a:solidFill>
              </a:rPr>
              <a:t>alegria</a:t>
            </a:r>
            <a:r>
              <a:rPr lang="es-ES" sz="1700" b="1" dirty="0" smtClean="0">
                <a:solidFill>
                  <a:schemeClr val="tx1"/>
                </a:solidFill>
              </a:rPr>
              <a:t>, mi solaz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Eres mi todo Dios.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Toma mi vida mi </a:t>
            </a:r>
            <a:r>
              <a:rPr lang="es-ES" sz="1700" b="1" dirty="0" err="1" smtClean="0">
                <a:solidFill>
                  <a:schemeClr val="tx1"/>
                </a:solidFill>
              </a:rPr>
              <a:t>Senor</a:t>
            </a:r>
            <a:r>
              <a:rPr lang="es-ES" sz="1700" b="1" dirty="0" smtClean="0">
                <a:solidFill>
                  <a:schemeClr val="tx1"/>
                </a:solidFill>
              </a:rPr>
              <a:t>,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porque la ofrezco Salvador,</a:t>
            </a:r>
            <a:br>
              <a:rPr lang="es-ES" sz="1700" b="1" dirty="0" smtClean="0">
                <a:solidFill>
                  <a:schemeClr val="tx1"/>
                </a:solidFill>
              </a:rPr>
            </a:br>
            <a:r>
              <a:rPr lang="es-ES" sz="1700" b="1" dirty="0" smtClean="0">
                <a:solidFill>
                  <a:schemeClr val="tx1"/>
                </a:solidFill>
              </a:rPr>
              <a:t>Porque te amo Dios</a:t>
            </a:r>
            <a:endParaRPr lang="en-US" sz="17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Eres mi todo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Eres mi todo </dc:title>
  <dc:creator>mary</dc:creator>
  <cp:lastModifiedBy>mary</cp:lastModifiedBy>
  <cp:revision>5</cp:revision>
  <dcterms:created xsi:type="dcterms:W3CDTF">2018-02-22T04:50:21Z</dcterms:created>
  <dcterms:modified xsi:type="dcterms:W3CDTF">2018-02-27T20:57:23Z</dcterms:modified>
</cp:coreProperties>
</file>