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66" d="100"/>
          <a:sy n="66" d="100"/>
        </p:scale>
        <p:origin x="-1805"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BABBCC-F423-4EA4-AFEE-10CEB4AD79C3}" type="datetimeFigureOut">
              <a:rPr lang="en-US" smtClean="0"/>
              <a:t>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E1A122-FA02-4E68-8CBA-FDB5EB9FFCD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BABBCC-F423-4EA4-AFEE-10CEB4AD79C3}" type="datetimeFigureOut">
              <a:rPr lang="en-US" smtClean="0"/>
              <a:t>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E1A122-FA02-4E68-8CBA-FDB5EB9FFCD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BABBCC-F423-4EA4-AFEE-10CEB4AD79C3}" type="datetimeFigureOut">
              <a:rPr lang="en-US" smtClean="0"/>
              <a:t>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E1A122-FA02-4E68-8CBA-FDB5EB9FFCD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BABBCC-F423-4EA4-AFEE-10CEB4AD79C3}" type="datetimeFigureOut">
              <a:rPr lang="en-US" smtClean="0"/>
              <a:t>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E1A122-FA02-4E68-8CBA-FDB5EB9FFCD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BABBCC-F423-4EA4-AFEE-10CEB4AD79C3}" type="datetimeFigureOut">
              <a:rPr lang="en-US" smtClean="0"/>
              <a:t>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E1A122-FA02-4E68-8CBA-FDB5EB9FFCD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BABBCC-F423-4EA4-AFEE-10CEB4AD79C3}" type="datetimeFigureOut">
              <a:rPr lang="en-US" smtClean="0"/>
              <a:t>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E1A122-FA02-4E68-8CBA-FDB5EB9FFCD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BABBCC-F423-4EA4-AFEE-10CEB4AD79C3}" type="datetimeFigureOut">
              <a:rPr lang="en-US" smtClean="0"/>
              <a:t>2/17/2018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E1A122-FA02-4E68-8CBA-FDB5EB9FFCD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BABBCC-F423-4EA4-AFEE-10CEB4AD79C3}" type="datetimeFigureOut">
              <a:rPr lang="en-US" smtClean="0"/>
              <a:t>2/17/2018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E1A122-FA02-4E68-8CBA-FDB5EB9FFCD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BABBCC-F423-4EA4-AFEE-10CEB4AD79C3}" type="datetimeFigureOut">
              <a:rPr lang="en-US" smtClean="0"/>
              <a:t>2/17/2018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E1A122-FA02-4E68-8CBA-FDB5EB9FFCD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BABBCC-F423-4EA4-AFEE-10CEB4AD79C3}" type="datetimeFigureOut">
              <a:rPr lang="en-US" smtClean="0"/>
              <a:t>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E1A122-FA02-4E68-8CBA-FDB5EB9FFCD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BABBCC-F423-4EA4-AFEE-10CEB4AD79C3}" type="datetimeFigureOut">
              <a:rPr lang="en-US" smtClean="0"/>
              <a:t>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E1A122-FA02-4E68-8CBA-FDB5EB9FFCD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BABBCC-F423-4EA4-AFEE-10CEB4AD79C3}" type="datetimeFigureOut">
              <a:rPr lang="en-US" smtClean="0"/>
              <a:t>2/17/2018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E1A122-FA02-4E68-8CBA-FDB5EB9FFCD0}" type="slidenum">
              <a:rPr lang="en-US" smtClean="0"/>
              <a:t>‹#›</a:t>
            </a:fld>
            <a:endParaRPr lang="en-US"/>
          </a:p>
        </p:txBody>
      </p:sp>
      <p:pic>
        <p:nvPicPr>
          <p:cNvPr id="7" name="Picture 6" descr="Mighty to save copy21.jpg"/>
          <p:cNvPicPr>
            <a:picLocks noChangeAspect="1"/>
          </p:cNvPicPr>
          <p:nvPr userDrawn="1"/>
        </p:nvPicPr>
        <p:blipFill>
          <a:blip r:embed="rId14" cstate="print">
            <a:lum bright="50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Du Allein Rettest Mic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784" y="0"/>
            <a:ext cx="3672408" cy="476672"/>
          </a:xfrm>
        </p:spPr>
        <p:txBody>
          <a:bodyPr>
            <a:normAutofit fontScale="90000"/>
          </a:bodyPr>
          <a:lstStyle/>
          <a:p>
            <a:r>
              <a:rPr lang="en-US" sz="3200" b="1" dirty="0" smtClean="0"/>
              <a:t>Du </a:t>
            </a:r>
            <a:r>
              <a:rPr lang="en-US" sz="3200" b="1" dirty="0" err="1" smtClean="0"/>
              <a:t>Allein</a:t>
            </a:r>
            <a:r>
              <a:rPr lang="en-US" sz="3200" b="1" dirty="0" smtClean="0"/>
              <a:t> </a:t>
            </a:r>
            <a:r>
              <a:rPr lang="en-US" sz="3200" b="1" dirty="0" err="1" smtClean="0"/>
              <a:t>Rettest</a:t>
            </a:r>
            <a:r>
              <a:rPr lang="en-US" sz="3200" b="1" dirty="0" smtClean="0"/>
              <a:t> </a:t>
            </a:r>
            <a:r>
              <a:rPr lang="en-US" sz="3200" b="1" dirty="0" err="1" smtClean="0"/>
              <a:t>Mich</a:t>
            </a:r>
            <a:r>
              <a:rPr lang="en-US" sz="3200" b="1" dirty="0" smtClean="0"/>
              <a:t> </a:t>
            </a:r>
            <a:endParaRPr lang="en-US" sz="3600" dirty="0"/>
          </a:p>
        </p:txBody>
      </p:sp>
      <p:sp>
        <p:nvSpPr>
          <p:cNvPr id="3" name="Subtitle 2"/>
          <p:cNvSpPr>
            <a:spLocks noGrp="1"/>
          </p:cNvSpPr>
          <p:nvPr>
            <p:ph type="subTitle" idx="1"/>
          </p:nvPr>
        </p:nvSpPr>
        <p:spPr>
          <a:xfrm>
            <a:off x="323528" y="836712"/>
            <a:ext cx="3744416" cy="5688632"/>
          </a:xfrm>
        </p:spPr>
        <p:txBody>
          <a:bodyPr>
            <a:normAutofit fontScale="85000" lnSpcReduction="20000"/>
          </a:bodyPr>
          <a:lstStyle/>
          <a:p>
            <a:pPr algn="l"/>
            <a:r>
              <a:rPr lang="de-DE" sz="1800" b="1" dirty="0" smtClean="0">
                <a:solidFill>
                  <a:schemeClr val="tx1"/>
                </a:solidFill>
              </a:rPr>
              <a:t>Jeder Mensch braucht Erbarmen      Unfehlbare Liebe                                                 Sei Du mir gnädig, Herr                                         Jeder Mensch braucht Vergebung                     Die Güte des Erretters                                       Der Völker Hoffnung </a:t>
            </a:r>
          </a:p>
          <a:p>
            <a:pPr algn="l"/>
            <a:endParaRPr lang="de-DE" sz="1800" b="1" dirty="0" smtClean="0">
              <a:solidFill>
                <a:schemeClr val="tx1"/>
              </a:solidFill>
            </a:endParaRPr>
          </a:p>
          <a:p>
            <a:pPr algn="l"/>
            <a:endParaRPr lang="de-DE" sz="1800" b="1" dirty="0">
              <a:solidFill>
                <a:schemeClr val="tx1"/>
              </a:solidFill>
            </a:endParaRPr>
          </a:p>
          <a:p>
            <a:pPr algn="l"/>
            <a:r>
              <a:rPr lang="de-DE" sz="1800" b="1" dirty="0" smtClean="0">
                <a:solidFill>
                  <a:srgbClr val="FF0000"/>
                </a:solidFill>
              </a:rPr>
              <a:t>Chorus                                                                 Retter, Dein Wort versetzt Berge                       Du nur allein rettest mich                                     Du allein rettest mich                                            Für immer bist du mein Erlöser                       Denn Du stands auf aus dem Grab                   Du besiegtest den Tod </a:t>
            </a:r>
          </a:p>
          <a:p>
            <a:pPr algn="l"/>
            <a:endParaRPr lang="de-DE" sz="1800" b="1" dirty="0" smtClean="0">
              <a:solidFill>
                <a:srgbClr val="FF0000"/>
              </a:solidFill>
            </a:endParaRPr>
          </a:p>
          <a:p>
            <a:pPr algn="l"/>
            <a:endParaRPr lang="de-DE" sz="1800" b="1" dirty="0">
              <a:solidFill>
                <a:srgbClr val="FF0000"/>
              </a:solidFill>
            </a:endParaRPr>
          </a:p>
          <a:p>
            <a:pPr algn="l"/>
            <a:r>
              <a:rPr lang="de-DE" sz="1800" b="1" dirty="0" smtClean="0">
                <a:solidFill>
                  <a:schemeClr val="tx1"/>
                </a:solidFill>
              </a:rPr>
              <a:t>So nimm mich wie ich bin,                             Herr Meine Angst und Fehler                              Erfüll mich wieder neu                                         Ich will Dir folgen Jesus                                    Alles woran ich glaube                                    Leg ich vor Dich hin                            Wiederhole Chorus</a:t>
            </a:r>
          </a:p>
          <a:p>
            <a:pPr algn="l"/>
            <a:endParaRPr lang="de-DE" sz="1800" b="1" dirty="0" smtClean="0">
              <a:solidFill>
                <a:schemeClr val="tx1"/>
              </a:solidFill>
            </a:endParaRPr>
          </a:p>
          <a:p>
            <a:pPr algn="l"/>
            <a:endParaRPr lang="de-DE" sz="1800" b="1" dirty="0">
              <a:solidFill>
                <a:schemeClr val="tx1"/>
              </a:solidFill>
            </a:endParaRPr>
          </a:p>
          <a:p>
            <a:pPr algn="l"/>
            <a:r>
              <a:rPr lang="de-DE" sz="1800" b="1" dirty="0" smtClean="0">
                <a:solidFill>
                  <a:schemeClr val="tx1"/>
                </a:solidFill>
              </a:rPr>
              <a:t>Strahle hell und lass die Welt es sehn           Wir singen: Dir zur Ehre auferstandener Herr</a:t>
            </a:r>
            <a:r>
              <a:rPr lang="de-DE" sz="1800" dirty="0" smtClean="0"/>
              <a:t>﻿</a:t>
            </a:r>
            <a:endParaRPr lang="en-US" sz="1800" b="1" dirty="0">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108</Words>
  <Application>Microsoft Office PowerPoint</Application>
  <PresentationFormat>On-screen Show (4:3)</PresentationFormat>
  <Paragraphs>11</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Du Allein Rettest Mich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 Allein Rettest Mich </dc:title>
  <dc:creator>mary</dc:creator>
  <cp:lastModifiedBy>mary</cp:lastModifiedBy>
  <cp:revision>5</cp:revision>
  <dcterms:created xsi:type="dcterms:W3CDTF">2018-02-17T14:57:57Z</dcterms:created>
  <dcterms:modified xsi:type="dcterms:W3CDTF">2018-02-17T16:37:14Z</dcterms:modified>
</cp:coreProperties>
</file>