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872E0-4721-4B00-B3C7-3028364D5851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A1C9-A5F3-4775-9FFC-E04521F33C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872E0-4721-4B00-B3C7-3028364D5851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A1C9-A5F3-4775-9FFC-E04521F33C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872E0-4721-4B00-B3C7-3028364D5851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A1C9-A5F3-4775-9FFC-E04521F33C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872E0-4721-4B00-B3C7-3028364D5851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A1C9-A5F3-4775-9FFC-E04521F33C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872E0-4721-4B00-B3C7-3028364D5851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A1C9-A5F3-4775-9FFC-E04521F33C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872E0-4721-4B00-B3C7-3028364D5851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A1C9-A5F3-4775-9FFC-E04521F33C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872E0-4721-4B00-B3C7-3028364D5851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A1C9-A5F3-4775-9FFC-E04521F33C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872E0-4721-4B00-B3C7-3028364D5851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A1C9-A5F3-4775-9FFC-E04521F33C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872E0-4721-4B00-B3C7-3028364D5851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A1C9-A5F3-4775-9FFC-E04521F33C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872E0-4721-4B00-B3C7-3028364D5851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A1C9-A5F3-4775-9FFC-E04521F33C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872E0-4721-4B00-B3C7-3028364D5851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A1C9-A5F3-4775-9FFC-E04521F33C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872E0-4721-4B00-B3C7-3028364D5851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EA1C9-A5F3-4775-9FFC-E04521F33C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describabl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eu indescriptible(French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4968552" cy="434479"/>
          </a:xfrm>
        </p:spPr>
        <p:txBody>
          <a:bodyPr>
            <a:no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</a:rPr>
              <a:t>Dieu </a:t>
            </a:r>
            <a:r>
              <a:rPr lang="fr-FR" sz="3200" b="1" dirty="0" smtClean="0">
                <a:solidFill>
                  <a:schemeClr val="bg1"/>
                </a:solidFill>
              </a:rPr>
              <a:t>indescriptible(French)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268760"/>
            <a:ext cx="5544616" cy="5139952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Du plus haut des sommets </a:t>
            </a:r>
            <a:r>
              <a:rPr lang="fr-FR" sz="1800" b="1" dirty="0" smtClean="0">
                <a:solidFill>
                  <a:schemeClr val="bg1"/>
                </a:solidFill>
              </a:rPr>
              <a:t>au fond des océans                    La  création nous  parle de ta  </a:t>
            </a:r>
            <a:r>
              <a:rPr lang="fr-FR" sz="1800" b="1" dirty="0" smtClean="0">
                <a:solidFill>
                  <a:schemeClr val="bg1"/>
                </a:solidFill>
              </a:rPr>
              <a:t>majesté  </a:t>
            </a:r>
            <a:r>
              <a:rPr lang="fr-FR" sz="1800" b="1" dirty="0" smtClean="0">
                <a:solidFill>
                  <a:schemeClr val="bg1"/>
                </a:solidFill>
              </a:rPr>
              <a:t>                               Des </a:t>
            </a:r>
            <a:r>
              <a:rPr lang="fr-FR" sz="1800" b="1" dirty="0" smtClean="0">
                <a:solidFill>
                  <a:schemeClr val="bg1"/>
                </a:solidFill>
              </a:rPr>
              <a:t>couleurs de l'automne au parfum de printemps </a:t>
            </a:r>
            <a:r>
              <a:rPr lang="fr-FR" sz="1800" b="1" dirty="0" smtClean="0">
                <a:solidFill>
                  <a:schemeClr val="bg1"/>
                </a:solidFill>
              </a:rPr>
              <a:t>      Toute </a:t>
            </a:r>
            <a:r>
              <a:rPr lang="fr-FR" sz="1800" b="1" dirty="0" smtClean="0">
                <a:solidFill>
                  <a:schemeClr val="bg1"/>
                </a:solidFill>
              </a:rPr>
              <a:t>créature </a:t>
            </a:r>
            <a:r>
              <a:rPr lang="fr-FR" sz="1800" b="1" dirty="0" smtClean="0">
                <a:solidFill>
                  <a:schemeClr val="bg1"/>
                </a:solidFill>
              </a:rPr>
              <a:t> </a:t>
            </a:r>
            <a:r>
              <a:rPr lang="fr-FR" sz="1800" b="1" dirty="0" err="1" smtClean="0">
                <a:solidFill>
                  <a:schemeClr val="bg1"/>
                </a:solidFill>
              </a:rPr>
              <a:t>éléve</a:t>
            </a:r>
            <a:r>
              <a:rPr lang="fr-FR" sz="1800" b="1" dirty="0" smtClean="0">
                <a:solidFill>
                  <a:schemeClr val="bg1"/>
                </a:solidFill>
              </a:rPr>
              <a:t>  sa  voix  po chanter et proclamer </a:t>
            </a:r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Dieu  </a:t>
            </a:r>
            <a:r>
              <a:rPr lang="fr-FR" sz="1800" b="1" dirty="0" err="1" smtClean="0">
                <a:solidFill>
                  <a:srgbClr val="FF0000"/>
                </a:solidFill>
              </a:rPr>
              <a:t>incomprable</a:t>
            </a:r>
            <a:r>
              <a:rPr lang="fr-FR" sz="1800" b="1" dirty="0" smtClean="0">
                <a:solidFill>
                  <a:srgbClr val="FF0000"/>
                </a:solidFill>
              </a:rPr>
              <a:t>,  grand et admirable,                           Tu as  placé  les  </a:t>
            </a:r>
            <a:r>
              <a:rPr lang="fr-FR" sz="1800" b="1" dirty="0" smtClean="0">
                <a:solidFill>
                  <a:srgbClr val="FF0000"/>
                </a:solidFill>
              </a:rPr>
              <a:t>étoiles </a:t>
            </a:r>
            <a:r>
              <a:rPr lang="fr-FR" sz="1800" b="1" dirty="0" smtClean="0">
                <a:solidFill>
                  <a:srgbClr val="FF0000"/>
                </a:solidFill>
              </a:rPr>
              <a:t> et tu connais leur noms.                 Tu es  surprenant  Seigneur                                                       Dieu   redoutable, insaisissable ,                                           Émerveillé </a:t>
            </a:r>
            <a:r>
              <a:rPr lang="fr-FR" sz="1800" b="1" dirty="0" smtClean="0">
                <a:solidFill>
                  <a:srgbClr val="FF0000"/>
                </a:solidFill>
              </a:rPr>
              <a:t>nous tombons à genoux </a:t>
            </a:r>
            <a:r>
              <a:rPr lang="fr-FR" sz="1800" b="1" dirty="0" smtClean="0">
                <a:solidFill>
                  <a:srgbClr val="FF0000"/>
                </a:solidFill>
              </a:rPr>
              <a:t>et crions                    tu es </a:t>
            </a:r>
            <a:r>
              <a:rPr lang="fr-FR" sz="1800" b="1" dirty="0" smtClean="0">
                <a:solidFill>
                  <a:srgbClr val="FF0000"/>
                </a:solidFill>
              </a:rPr>
              <a:t>surprenant  </a:t>
            </a:r>
            <a:r>
              <a:rPr lang="fr-FR" sz="1800" b="1" dirty="0" smtClean="0">
                <a:solidFill>
                  <a:srgbClr val="FF0000"/>
                </a:solidFill>
              </a:rPr>
              <a:t>Seigneur</a:t>
            </a: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  </a:t>
            </a:r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Qui  a tracé  la  route  aux  éclairs  dans  le  ciel                       Qui  a vu les réserves de </a:t>
            </a:r>
            <a:r>
              <a:rPr lang="fr-FR" sz="1800" b="1" dirty="0" smtClean="0">
                <a:solidFill>
                  <a:schemeClr val="bg1"/>
                </a:solidFill>
              </a:rPr>
              <a:t>neige </a:t>
            </a:r>
            <a:r>
              <a:rPr lang="fr-FR" sz="1800" b="1" dirty="0" smtClean="0">
                <a:solidFill>
                  <a:schemeClr val="bg1"/>
                </a:solidFill>
              </a:rPr>
              <a:t> et  de  pluie                   Qui  a  </a:t>
            </a:r>
            <a:r>
              <a:rPr lang="fr-FR" sz="1800" b="1" dirty="0" smtClean="0">
                <a:solidFill>
                  <a:schemeClr val="bg1"/>
                </a:solidFill>
              </a:rPr>
              <a:t>donne </a:t>
            </a:r>
            <a:r>
              <a:rPr lang="fr-FR" sz="1800" b="1" dirty="0" smtClean="0">
                <a:solidFill>
                  <a:schemeClr val="bg1"/>
                </a:solidFill>
              </a:rPr>
              <a:t> le sens  al’</a:t>
            </a:r>
            <a:r>
              <a:rPr lang="fr-FR" sz="1800" b="1" dirty="0" smtClean="0">
                <a:solidFill>
                  <a:schemeClr val="bg1"/>
                </a:solidFill>
              </a:rPr>
              <a:t> </a:t>
            </a:r>
            <a:r>
              <a:rPr lang="fr-FR" sz="1800" b="1" dirty="0" smtClean="0">
                <a:solidFill>
                  <a:schemeClr val="bg1"/>
                </a:solidFill>
              </a:rPr>
              <a:t>éclat du soleil                                  Mis le voile pour offrir la douceur de la</a:t>
            </a:r>
            <a:r>
              <a:rPr lang="fr-FR" sz="1800" b="1" dirty="0" smtClean="0">
                <a:solidFill>
                  <a:schemeClr val="bg1"/>
                </a:solidFill>
              </a:rPr>
              <a:t> nuit</a:t>
            </a:r>
            <a:r>
              <a:rPr lang="fr-FR" sz="1800" b="1" dirty="0" smtClean="0">
                <a:solidFill>
                  <a:schemeClr val="bg1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Dieu indescriptible(French)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Dieu incomparable</dc:title>
  <dc:creator>mary</dc:creator>
  <cp:lastModifiedBy>mary</cp:lastModifiedBy>
  <cp:revision>10</cp:revision>
  <dcterms:created xsi:type="dcterms:W3CDTF">2018-02-20T03:51:12Z</dcterms:created>
  <dcterms:modified xsi:type="dcterms:W3CDTF">2018-02-20T17:16:21Z</dcterms:modified>
</cp:coreProperties>
</file>