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E40D7-E56E-43F4-A4CF-A8DB85EDCC3F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4F706-3262-4B47-AC39-E49B4FE93A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ecimila ragio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528392" cy="506487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 </a:t>
            </a:r>
            <a:r>
              <a:rPr lang="en-US" sz="3600" b="1" dirty="0" err="1" smtClean="0"/>
              <a:t>Diecimila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ragioni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620688"/>
            <a:ext cx="5184576" cy="6048672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Ritornello                                                                         Benedici </a:t>
            </a:r>
            <a:r>
              <a:rPr lang="it-IT" sz="1800" b="1" dirty="0" smtClean="0">
                <a:solidFill>
                  <a:srgbClr val="FF0000"/>
                </a:solidFill>
              </a:rPr>
              <a:t>il Signore, o anima mia o anima mia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adora il Suo santo nome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canta come mai prima o anima mia</a:t>
            </a:r>
            <a:br>
              <a:rPr lang="it-IT" sz="1800" b="1" dirty="0" smtClean="0">
                <a:solidFill>
                  <a:srgbClr val="FF0000"/>
                </a:solidFill>
              </a:rPr>
            </a:br>
            <a:r>
              <a:rPr lang="it-IT" sz="1800" b="1" dirty="0" smtClean="0">
                <a:solidFill>
                  <a:srgbClr val="FF0000"/>
                </a:solidFill>
              </a:rPr>
              <a:t>loderò il Tuo santo nome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Il </a:t>
            </a:r>
            <a:r>
              <a:rPr lang="it-IT" sz="1800" b="1" dirty="0" smtClean="0">
                <a:solidFill>
                  <a:schemeClr val="tx1"/>
                </a:solidFill>
              </a:rPr>
              <a:t>sole sorge, è l’alba di un nuovo giorno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è tempo di cantare di nuovo la Tua canzone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qualsiasi cosa possa accedere accadere,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e qualunque cosa sta davanti a me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lascia che io canti quando arriva la sera</a:t>
            </a:r>
          </a:p>
          <a:p>
            <a:pPr algn="l"/>
            <a:r>
              <a:rPr lang="it-IT" sz="1100" dirty="0"/>
              <a:t/>
            </a:r>
            <a:br>
              <a:rPr lang="it-IT" sz="1100" dirty="0"/>
            </a:br>
            <a:r>
              <a:rPr lang="it-IT" sz="1800" b="1" dirty="0" smtClean="0">
                <a:solidFill>
                  <a:schemeClr val="tx1"/>
                </a:solidFill>
              </a:rPr>
              <a:t>Tu sei ricco di amore, e lento all’ira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il Tuo nome è grande, e il Tuo cuore è gentile.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Per tutta la tua bontà continuerò a cantare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diecimila ragioni che il mio cuore può </a:t>
            </a:r>
            <a:r>
              <a:rPr lang="it-IT" sz="1800" b="1" dirty="0" smtClean="0">
                <a:solidFill>
                  <a:schemeClr val="tx1"/>
                </a:solidFill>
              </a:rPr>
              <a:t>trovare</a:t>
            </a: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100" dirty="0"/>
              <a:t/>
            </a:r>
            <a:br>
              <a:rPr lang="it-IT" sz="1100" dirty="0"/>
            </a:br>
            <a:r>
              <a:rPr lang="it-IT" sz="1800" b="1" dirty="0" smtClean="0">
                <a:solidFill>
                  <a:schemeClr val="tx1"/>
                </a:solidFill>
              </a:rPr>
              <a:t>E il giorno in cui la mia forza sta fallendo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la fine si avvicina e il mio tempo è arrivato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la mia anima canterà ancora la Tua lode senza fine</a:t>
            </a:r>
            <a:br>
              <a:rPr lang="it-IT" sz="1800" b="1" dirty="0" smtClean="0">
                <a:solidFill>
                  <a:schemeClr val="tx1"/>
                </a:solidFill>
              </a:rPr>
            </a:br>
            <a:r>
              <a:rPr lang="it-IT" sz="1800" b="1" dirty="0" smtClean="0">
                <a:solidFill>
                  <a:schemeClr val="tx1"/>
                </a:solidFill>
              </a:rPr>
              <a:t>diecimila anni e poi per sempre, per sempre</a:t>
            </a:r>
            <a:r>
              <a:rPr lang="it-IT" sz="1800" b="1" dirty="0">
                <a:solidFill>
                  <a:schemeClr val="tx1"/>
                </a:solidFill>
              </a:rPr>
              <a:t/>
            </a:r>
            <a:br>
              <a:rPr lang="it-IT" sz="1800" b="1" dirty="0">
                <a:solidFill>
                  <a:schemeClr val="tx1"/>
                </a:solidFill>
              </a:rPr>
            </a:br>
            <a:endParaRPr lang="it-IT" sz="1800" b="1" dirty="0">
              <a:solidFill>
                <a:schemeClr val="tx1"/>
              </a:solidFill>
            </a:endParaRPr>
          </a:p>
          <a:p>
            <a:pPr algn="l"/>
            <a:r>
              <a:rPr lang="it-IT" sz="1800" b="1" dirty="0">
                <a:solidFill>
                  <a:schemeClr val="tx1"/>
                </a:solidFill>
              </a:rPr>
              <a:t/>
            </a:r>
            <a:br>
              <a:rPr lang="it-IT" sz="1800" b="1" dirty="0">
                <a:solidFill>
                  <a:schemeClr val="tx1"/>
                </a:solidFill>
              </a:rPr>
            </a:br>
            <a:endParaRPr lang="en-US" sz="5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Diecimila ragioni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Diecimila ragioni</dc:title>
  <dc:creator>mary</dc:creator>
  <cp:lastModifiedBy>mary</cp:lastModifiedBy>
  <cp:revision>4</cp:revision>
  <dcterms:created xsi:type="dcterms:W3CDTF">2018-02-09T15:51:45Z</dcterms:created>
  <dcterms:modified xsi:type="dcterms:W3CDTF">2018-02-09T21:46:20Z</dcterms:modified>
</cp:coreProperties>
</file>