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howGuides="1">
      <p:cViewPr>
        <p:scale>
          <a:sx n="84" d="100"/>
          <a:sy n="84" d="100"/>
        </p:scale>
        <p:origin x="-708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E267F-2B70-4E31-AE85-BE55E0563E32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5567D-F590-47DB-80E0-904205697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늘 집을 나서기 전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d You Think to Pray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40386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Did You Think to Pray?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6019800" cy="5029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Ere </a:t>
            </a:r>
            <a:r>
              <a:rPr lang="en-US" sz="1600" b="1" dirty="0" smtClean="0">
                <a:solidFill>
                  <a:schemeClr val="tx1"/>
                </a:solidFill>
              </a:rPr>
              <a:t>you left your room this morning, Did you think to pray?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In </a:t>
            </a:r>
            <a:r>
              <a:rPr lang="en-US" sz="1600" b="1" dirty="0" smtClean="0">
                <a:solidFill>
                  <a:schemeClr val="tx1"/>
                </a:solidFill>
              </a:rPr>
              <a:t>the name of Christ, our Savior , Did you sue for loving favor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As </a:t>
            </a:r>
            <a:r>
              <a:rPr lang="en-US" sz="1600" b="1" dirty="0" smtClean="0">
                <a:solidFill>
                  <a:schemeClr val="tx1"/>
                </a:solidFill>
              </a:rPr>
              <a:t>a shield today?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Oh</a:t>
            </a:r>
            <a:r>
              <a:rPr lang="en-US" sz="1600" b="1" dirty="0" smtClean="0">
                <a:solidFill>
                  <a:srgbClr val="FF0000"/>
                </a:solidFill>
              </a:rPr>
              <a:t>, how praying rests the weary! Prayer will change the night to day.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So</a:t>
            </a:r>
            <a:r>
              <a:rPr lang="en-US" sz="1600" b="1" dirty="0" smtClean="0">
                <a:solidFill>
                  <a:srgbClr val="FF0000"/>
                </a:solidFill>
              </a:rPr>
              <a:t>, when life gets dark and dreary, Don't forget to pray.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</a:t>
            </a:r>
            <a:r>
              <a:rPr lang="en-US" sz="1600" b="1" dirty="0" smtClean="0">
                <a:solidFill>
                  <a:schemeClr val="tx1"/>
                </a:solidFill>
              </a:rPr>
              <a:t>you've met with great temptation Did you think to pray?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By </a:t>
            </a:r>
            <a:r>
              <a:rPr lang="en-US" sz="1600" b="1" dirty="0" smtClean="0">
                <a:solidFill>
                  <a:schemeClr val="tx1"/>
                </a:solidFill>
              </a:rPr>
              <a:t>his dying love and merit Did you claim the Holy Spirit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As </a:t>
            </a:r>
            <a:r>
              <a:rPr lang="en-US" sz="1600" b="1" dirty="0" smtClean="0">
                <a:solidFill>
                  <a:schemeClr val="tx1"/>
                </a:solidFill>
              </a:rPr>
              <a:t>your guide today?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</a:t>
            </a:r>
            <a:r>
              <a:rPr lang="en-US" sz="1600" b="1" dirty="0" smtClean="0">
                <a:solidFill>
                  <a:schemeClr val="tx1"/>
                </a:solidFill>
              </a:rPr>
              <a:t>your heart was filled with anger Did you think to pray?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Did </a:t>
            </a:r>
            <a:r>
              <a:rPr lang="en-US" sz="1600" b="1" dirty="0" smtClean="0">
                <a:solidFill>
                  <a:schemeClr val="tx1"/>
                </a:solidFill>
              </a:rPr>
              <a:t>you plead for grace my brother That you might forgive </a:t>
            </a:r>
            <a:r>
              <a:rPr lang="en-US" sz="1600" b="1" dirty="0" smtClean="0">
                <a:solidFill>
                  <a:schemeClr val="tx1"/>
                </a:solidFill>
              </a:rPr>
              <a:t>another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Who </a:t>
            </a:r>
            <a:r>
              <a:rPr lang="en-US" sz="1600" b="1" dirty="0" smtClean="0">
                <a:solidFill>
                  <a:schemeClr val="tx1"/>
                </a:solidFill>
              </a:rPr>
              <a:t>had crossed your way.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Did You Think to Pray?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Did You Think to Pray? </dc:title>
  <dc:creator>jungyeo park</dc:creator>
  <cp:lastModifiedBy>mary</cp:lastModifiedBy>
  <cp:revision>13</cp:revision>
  <dcterms:created xsi:type="dcterms:W3CDTF">2016-04-25T04:46:40Z</dcterms:created>
  <dcterms:modified xsi:type="dcterms:W3CDTF">2018-02-01T01:44:44Z</dcterms:modified>
</cp:coreProperties>
</file>