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13514-32F3-4D49-A427-3404F26E170C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C5B21-2FBE-4371-B34C-2510972A4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y by Day and with Each Passing Mo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96200" cy="381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Day by Day and with Each Passing Moment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685800"/>
            <a:ext cx="39624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Day by day, and with each passing moment,</a:t>
            </a:r>
            <a:br>
              <a:rPr lang="en-US" sz="1400" b="1" dirty="0" smtClean="0"/>
            </a:br>
            <a:r>
              <a:rPr lang="en-US" sz="1400" b="1" dirty="0" smtClean="0"/>
              <a:t>Strength I find, to meet my trials here;</a:t>
            </a:r>
            <a:br>
              <a:rPr lang="en-US" sz="1400" b="1" dirty="0" smtClean="0"/>
            </a:br>
            <a:r>
              <a:rPr lang="en-US" sz="1400" b="1" dirty="0" smtClean="0"/>
              <a:t>Trusting in my Father’s wise bestowment,</a:t>
            </a:r>
            <a:br>
              <a:rPr lang="en-US" sz="1400" b="1" dirty="0" smtClean="0"/>
            </a:br>
            <a:r>
              <a:rPr lang="en-US" sz="1400" b="1" dirty="0" smtClean="0"/>
              <a:t>I’ve no cause for worry or for fear.</a:t>
            </a:r>
            <a:br>
              <a:rPr lang="en-US" sz="1400" b="1" dirty="0" smtClean="0"/>
            </a:br>
            <a:r>
              <a:rPr lang="en-US" sz="1400" b="1" dirty="0" smtClean="0"/>
              <a:t>He Whose heart is kind beyond all measure</a:t>
            </a:r>
            <a:br>
              <a:rPr lang="en-US" sz="1400" b="1" dirty="0" smtClean="0"/>
            </a:br>
            <a:r>
              <a:rPr lang="en-US" sz="1400" b="1" dirty="0" smtClean="0"/>
              <a:t>Gives unto each day what He deems best—</a:t>
            </a:r>
            <a:br>
              <a:rPr lang="en-US" sz="1400" b="1" dirty="0" smtClean="0"/>
            </a:br>
            <a:r>
              <a:rPr lang="en-US" sz="1400" b="1" dirty="0" smtClean="0"/>
              <a:t>Lovingly, its part of pain and pleasure,</a:t>
            </a:r>
            <a:br>
              <a:rPr lang="en-US" sz="1400" b="1" dirty="0" smtClean="0"/>
            </a:br>
            <a:r>
              <a:rPr lang="en-US" sz="1400" b="1" dirty="0" smtClean="0"/>
              <a:t>Mingling toil with peace and rest</a:t>
            </a:r>
            <a:r>
              <a:rPr lang="en-US" sz="1400" b="1" dirty="0" smtClean="0"/>
              <a:t>.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400" b="1" dirty="0" smtClean="0"/>
              <a:t>Every day, the Lord Himself is near me</a:t>
            </a:r>
            <a:br>
              <a:rPr lang="en-US" sz="1400" b="1" dirty="0" smtClean="0"/>
            </a:br>
            <a:r>
              <a:rPr lang="en-US" sz="1400" b="1" dirty="0" smtClean="0"/>
              <a:t>With a special mercy for each hour;</a:t>
            </a:r>
            <a:br>
              <a:rPr lang="en-US" sz="1400" b="1" dirty="0" smtClean="0"/>
            </a:br>
            <a:r>
              <a:rPr lang="en-US" sz="1400" b="1" dirty="0" smtClean="0"/>
              <a:t>All my cares He fain would bear, and cheer me,</a:t>
            </a:r>
            <a:br>
              <a:rPr lang="en-US" sz="1400" b="1" dirty="0" smtClean="0"/>
            </a:br>
            <a:r>
              <a:rPr lang="en-US" sz="1400" b="1" dirty="0" smtClean="0"/>
              <a:t>He Whose Name is Counselor and </a:t>
            </a:r>
            <a:r>
              <a:rPr lang="en-US" sz="1400" b="1" dirty="0" err="1" smtClean="0"/>
              <a:t>Pow’r</a:t>
            </a:r>
            <a:r>
              <a:rPr lang="en-US" sz="1400" b="1" dirty="0" smtClean="0"/>
              <a:t>.</a:t>
            </a:r>
            <a:br>
              <a:rPr lang="en-US" sz="1400" b="1" dirty="0" smtClean="0"/>
            </a:br>
            <a:r>
              <a:rPr lang="en-US" sz="1400" b="1" dirty="0" smtClean="0"/>
              <a:t>The protection of His child and treasure</a:t>
            </a:r>
            <a:br>
              <a:rPr lang="en-US" sz="1400" b="1" dirty="0" smtClean="0"/>
            </a:br>
            <a:r>
              <a:rPr lang="en-US" sz="1400" b="1" dirty="0" smtClean="0"/>
              <a:t>Is a charge that on Himself He laid;</a:t>
            </a:r>
            <a:br>
              <a:rPr lang="en-US" sz="1400" b="1" dirty="0" smtClean="0"/>
            </a:br>
            <a:r>
              <a:rPr lang="en-US" sz="1400" b="1" dirty="0" smtClean="0"/>
              <a:t>“As thy days, thy strength shall be in measure,”</a:t>
            </a:r>
            <a:br>
              <a:rPr lang="en-US" sz="1400" b="1" dirty="0" smtClean="0"/>
            </a:br>
            <a:r>
              <a:rPr lang="en-US" sz="1400" b="1" dirty="0" smtClean="0"/>
              <a:t>This the pledge to me He made</a:t>
            </a:r>
            <a:r>
              <a:rPr lang="en-US" sz="1400" b="1" dirty="0" smtClean="0"/>
              <a:t>.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400" b="1" dirty="0" smtClean="0"/>
              <a:t>Help me then in every tribulation</a:t>
            </a:r>
            <a:br>
              <a:rPr lang="en-US" sz="1400" b="1" dirty="0" smtClean="0"/>
            </a:br>
            <a:r>
              <a:rPr lang="en-US" sz="1400" b="1" dirty="0" smtClean="0"/>
              <a:t>So to trust Thy promises, O Lord,</a:t>
            </a:r>
            <a:br>
              <a:rPr lang="en-US" sz="1400" b="1" dirty="0" smtClean="0"/>
            </a:br>
            <a:r>
              <a:rPr lang="en-US" sz="1400" b="1" dirty="0" smtClean="0"/>
              <a:t>That I lose not faith’s sweet consolation</a:t>
            </a:r>
            <a:br>
              <a:rPr lang="en-US" sz="1400" b="1" dirty="0" smtClean="0"/>
            </a:br>
            <a:r>
              <a:rPr lang="en-US" sz="1400" b="1" dirty="0" smtClean="0"/>
              <a:t>Offered me within Thy holy Word.</a:t>
            </a:r>
            <a:br>
              <a:rPr lang="en-US" sz="1400" b="1" dirty="0" smtClean="0"/>
            </a:br>
            <a:r>
              <a:rPr lang="en-US" sz="1400" b="1" dirty="0" smtClean="0"/>
              <a:t>Help me, Lord, when toil and trouble meeting,</a:t>
            </a:r>
            <a:br>
              <a:rPr lang="en-US" sz="1400" b="1" dirty="0" smtClean="0"/>
            </a:br>
            <a:r>
              <a:rPr lang="en-US" sz="1400" b="1" dirty="0" err="1" smtClean="0"/>
              <a:t>E’er</a:t>
            </a:r>
            <a:r>
              <a:rPr lang="en-US" sz="1400" b="1" dirty="0" smtClean="0"/>
              <a:t> to take, as from a father’s hand,</a:t>
            </a:r>
            <a:br>
              <a:rPr lang="en-US" sz="1400" b="1" dirty="0" smtClean="0"/>
            </a:br>
            <a:r>
              <a:rPr lang="en-US" sz="1400" b="1" dirty="0" smtClean="0"/>
              <a:t>One by one, the days, the moments fleeting,</a:t>
            </a:r>
            <a:br>
              <a:rPr lang="en-US" sz="1400" b="1" dirty="0" smtClean="0"/>
            </a:br>
            <a:r>
              <a:rPr lang="en-US" sz="1400" b="1" dirty="0" smtClean="0"/>
              <a:t>Till I reach the promised land.</a:t>
            </a:r>
          </a:p>
          <a:p>
            <a:pPr marL="111125" indent="-111125">
              <a:buNone/>
            </a:pP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Day by Day and with Each Passing Moment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by Day and with Each Passing Moment</dc:title>
  <dc:creator>user</dc:creator>
  <cp:lastModifiedBy>mary</cp:lastModifiedBy>
  <cp:revision>10</cp:revision>
  <dcterms:created xsi:type="dcterms:W3CDTF">2015-12-13T03:49:56Z</dcterms:created>
  <dcterms:modified xsi:type="dcterms:W3CDTF">2018-02-10T16:09:26Z</dcterms:modified>
</cp:coreProperties>
</file>