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80" d="100"/>
          <a:sy n="80" d="100"/>
        </p:scale>
        <p:origin x="-1428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8B483-5799-4553-B12B-E11045B46420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821F-0FC7-43F8-8FA5-820CF7AA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8B483-5799-4553-B12B-E11045B46420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821F-0FC7-43F8-8FA5-820CF7AA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8B483-5799-4553-B12B-E11045B46420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821F-0FC7-43F8-8FA5-820CF7AA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8B483-5799-4553-B12B-E11045B46420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821F-0FC7-43F8-8FA5-820CF7AA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8B483-5799-4553-B12B-E11045B46420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821F-0FC7-43F8-8FA5-820CF7AA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8B483-5799-4553-B12B-E11045B46420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821F-0FC7-43F8-8FA5-820CF7AA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8B483-5799-4553-B12B-E11045B46420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821F-0FC7-43F8-8FA5-820CF7AA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8B483-5799-4553-B12B-E11045B46420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821F-0FC7-43F8-8FA5-820CF7AA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8B483-5799-4553-B12B-E11045B46420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821F-0FC7-43F8-8FA5-820CF7AA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8B483-5799-4553-B12B-E11045B46420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821F-0FC7-43F8-8FA5-820CF7AA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8B483-5799-4553-B12B-E11045B46420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821F-0FC7-43F8-8FA5-820CF7AA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8B483-5799-4553-B12B-E11045B46420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7821F-0FC7-43F8-8FA5-820CF7AA7A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rnerston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rnerston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"/>
            <a:ext cx="28956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Cornerstone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26475"/>
            <a:ext cx="4267200" cy="6248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My hope is built on nothing less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Than Jesus' blood and righteousness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dare not trust the sweetest frame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But wholly trust in Jesus' </a:t>
            </a:r>
            <a:r>
              <a:rPr lang="en-US" sz="1800" b="1" dirty="0" smtClean="0">
                <a:solidFill>
                  <a:schemeClr val="tx1"/>
                </a:solidFill>
              </a:rPr>
              <a:t>name</a:t>
            </a:r>
            <a:r>
              <a:rPr lang="en-US" sz="1800" b="1" dirty="0" smtClean="0">
                <a:solidFill>
                  <a:schemeClr val="tx1"/>
                </a:solidFill>
              </a:rPr>
              <a:t>(x2</a:t>
            </a:r>
            <a:r>
              <a:rPr lang="en-US" sz="1800" b="1" dirty="0" smtClean="0">
                <a:solidFill>
                  <a:schemeClr val="tx1"/>
                </a:solidFill>
              </a:rPr>
              <a:t>)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Christ alone; cornerstone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Weak made strong; in the </a:t>
            </a:r>
            <a:r>
              <a:rPr lang="en-US" sz="1800" b="1" dirty="0" smtClean="0">
                <a:solidFill>
                  <a:srgbClr val="FF0000"/>
                </a:solidFill>
              </a:rPr>
              <a:t>Savior's </a:t>
            </a:r>
            <a:r>
              <a:rPr lang="en-US" sz="1800" b="1" dirty="0" smtClean="0">
                <a:solidFill>
                  <a:srgbClr val="FF0000"/>
                </a:solidFill>
              </a:rPr>
              <a:t>love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Through the storm, He is Lord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Lord of all</a:t>
            </a:r>
            <a:r>
              <a:rPr lang="en-US" sz="2200" b="1" dirty="0" smtClean="0">
                <a:solidFill>
                  <a:schemeClr val="tx1"/>
                </a:solidFill>
              </a:rPr>
              <a:t/>
            </a:r>
            <a:br>
              <a:rPr lang="en-US" sz="22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When </a:t>
            </a:r>
            <a:r>
              <a:rPr lang="en-US" sz="1800" b="1" dirty="0" smtClean="0">
                <a:solidFill>
                  <a:schemeClr val="tx1"/>
                </a:solidFill>
              </a:rPr>
              <a:t>Darkness seems to hide His face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rest on His unchanging grace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In every high and stormy gale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My anchor holds within the veil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My anchor holds within the veil</a:t>
            </a: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When </a:t>
            </a:r>
            <a:r>
              <a:rPr lang="en-US" sz="1800" b="1" dirty="0" smtClean="0">
                <a:solidFill>
                  <a:schemeClr val="tx1"/>
                </a:solidFill>
              </a:rPr>
              <a:t>He shall come with trumpet sound,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Oh, may I then in Him be found;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Dressed in His righteousness alone,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Faultless </a:t>
            </a:r>
            <a:r>
              <a:rPr lang="en-US" sz="1800" b="1" dirty="0" smtClean="0">
                <a:solidFill>
                  <a:schemeClr val="tx1"/>
                </a:solidFill>
              </a:rPr>
              <a:t>I stand </a:t>
            </a:r>
            <a:r>
              <a:rPr lang="en-US" sz="1800" b="1" dirty="0" smtClean="0">
                <a:solidFill>
                  <a:schemeClr val="tx1"/>
                </a:solidFill>
              </a:rPr>
              <a:t>before the throne.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Cornerstone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Cornerstone</dc:title>
  <dc:creator>jungyeo park</dc:creator>
  <cp:lastModifiedBy>mary</cp:lastModifiedBy>
  <cp:revision>17</cp:revision>
  <dcterms:created xsi:type="dcterms:W3CDTF">2016-05-31T02:08:25Z</dcterms:created>
  <dcterms:modified xsi:type="dcterms:W3CDTF">2018-02-03T15:21:16Z</dcterms:modified>
</cp:coreProperties>
</file>