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71A9-97AD-4318-BEF8-84EE2FFAF4FA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7977-D98C-417B-8323-02BB14E4C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71A9-97AD-4318-BEF8-84EE2FFAF4FA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7977-D98C-417B-8323-02BB14E4C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71A9-97AD-4318-BEF8-84EE2FFAF4FA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7977-D98C-417B-8323-02BB14E4C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71A9-97AD-4318-BEF8-84EE2FFAF4FA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7977-D98C-417B-8323-02BB14E4C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71A9-97AD-4318-BEF8-84EE2FFAF4FA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7977-D98C-417B-8323-02BB14E4C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71A9-97AD-4318-BEF8-84EE2FFAF4FA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7977-D98C-417B-8323-02BB14E4C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71A9-97AD-4318-BEF8-84EE2FFAF4FA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7977-D98C-417B-8323-02BB14E4C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71A9-97AD-4318-BEF8-84EE2FFAF4FA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7977-D98C-417B-8323-02BB14E4C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71A9-97AD-4318-BEF8-84EE2FFAF4FA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7977-D98C-417B-8323-02BB14E4C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71A9-97AD-4318-BEF8-84EE2FFAF4FA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7977-D98C-417B-8323-02BB14E4C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C71A9-97AD-4318-BEF8-84EE2FFAF4FA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97977-D98C-417B-8323-02BB14E4C9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C71A9-97AD-4318-BEF8-84EE2FFAF4FA}" type="datetimeFigureOut">
              <a:rPr lang="en-US" smtClean="0"/>
              <a:pPr/>
              <a:t>2/21/2018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97977-D98C-417B-8323-02BB14E4C9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s The Deer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o El Cier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260648"/>
            <a:ext cx="345638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Como El </a:t>
            </a:r>
            <a:r>
              <a:rPr lang="en-US" b="1" dirty="0" err="1" smtClean="0"/>
              <a:t>Ciervo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4320480" cy="5256584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ES" b="1" dirty="0" smtClean="0">
                <a:solidFill>
                  <a:schemeClr val="tx1"/>
                </a:solidFill>
              </a:rPr>
              <a:t>Como el ciervo clama por las aguas,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mi alma anhela a Dios.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Solo tú satisfaces mi ansiedad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llenándome de paz.</a:t>
            </a:r>
            <a:br>
              <a:rPr lang="es-ES" b="1" dirty="0" smtClean="0">
                <a:solidFill>
                  <a:schemeClr val="tx1"/>
                </a:solidFill>
              </a:rPr>
            </a:br>
            <a:endParaRPr lang="es-ES" b="1" dirty="0" smtClean="0">
              <a:solidFill>
                <a:schemeClr val="tx1"/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Solo tú eres mi sostén,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¿a quién iré sino solo a ti?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Yo te rindo mi vida entera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para siempre a ti, Señor.</a:t>
            </a:r>
          </a:p>
          <a:p>
            <a:pPr algn="l"/>
            <a:r>
              <a:rPr lang="es-ES" b="1" dirty="0" smtClean="0">
                <a:solidFill>
                  <a:schemeClr val="tx1"/>
                </a:solidFill>
              </a:rPr>
              <a:t/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Cristo, tú eres mi amigo y mi hermano,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aunque eres Rey también.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Yo te amo por sobre todo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y te alabo, mi Señor.</a:t>
            </a:r>
          </a:p>
          <a:p>
            <a:pPr algn="l"/>
            <a:r>
              <a:rPr lang="es-ES" b="1" dirty="0" smtClean="0">
                <a:solidFill>
                  <a:schemeClr val="tx1"/>
                </a:solidFill>
              </a:rPr>
              <a:t/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Más que al oro te anhelo a ti,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pues solo tú me podrás saciar.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Solo tú eres mi alegría,</a:t>
            </a:r>
            <a:br>
              <a:rPr lang="es-ES" b="1" dirty="0" smtClean="0">
                <a:solidFill>
                  <a:schemeClr val="tx1"/>
                </a:solidFill>
              </a:rPr>
            </a:br>
            <a:r>
              <a:rPr lang="es-ES" b="1" dirty="0" smtClean="0">
                <a:solidFill>
                  <a:schemeClr val="tx1"/>
                </a:solidFill>
              </a:rPr>
              <a:t>la razón de mi existir.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Como El Ciervo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Como El Ciervo </dc:title>
  <dc:creator>mary</dc:creator>
  <cp:lastModifiedBy>mary</cp:lastModifiedBy>
  <cp:revision>4</cp:revision>
  <dcterms:created xsi:type="dcterms:W3CDTF">2018-02-20T00:23:53Z</dcterms:created>
  <dcterms:modified xsi:type="dcterms:W3CDTF">2018-02-21T14:55:42Z</dcterms:modified>
</cp:coreProperties>
</file>