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B5EC-671A-4BB2-A46E-EE3C0ED96128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ADC4-3E27-4D83-AAB1-66E5AE888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B5EC-671A-4BB2-A46E-EE3C0ED96128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ADC4-3E27-4D83-AAB1-66E5AE888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B5EC-671A-4BB2-A46E-EE3C0ED96128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ADC4-3E27-4D83-AAB1-66E5AE888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B5EC-671A-4BB2-A46E-EE3C0ED96128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ADC4-3E27-4D83-AAB1-66E5AE888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B5EC-671A-4BB2-A46E-EE3C0ED96128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ADC4-3E27-4D83-AAB1-66E5AE888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B5EC-671A-4BB2-A46E-EE3C0ED96128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ADC4-3E27-4D83-AAB1-66E5AE888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B5EC-671A-4BB2-A46E-EE3C0ED96128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ADC4-3E27-4D83-AAB1-66E5AE888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B5EC-671A-4BB2-A46E-EE3C0ED96128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ADC4-3E27-4D83-AAB1-66E5AE888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B5EC-671A-4BB2-A46E-EE3C0ED96128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ADC4-3E27-4D83-AAB1-66E5AE888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B5EC-671A-4BB2-A46E-EE3C0ED96128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ADC4-3E27-4D83-AAB1-66E5AE888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B5EC-671A-4BB2-A46E-EE3C0ED96128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ADC4-3E27-4D83-AAB1-66E5AE8880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FB5EC-671A-4BB2-A46E-EE3C0ED96128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EADC4-3E27-4D83-AAB1-66E5AE8880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RAW ME CLOSE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erca quiero es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248472" cy="5486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Cerca</a:t>
            </a:r>
            <a:r>
              <a:rPr lang="en-US" b="1" dirty="0" smtClean="0"/>
              <a:t> </a:t>
            </a:r>
            <a:r>
              <a:rPr lang="en-US" b="1" dirty="0" err="1" smtClean="0"/>
              <a:t>quiero</a:t>
            </a:r>
            <a:r>
              <a:rPr lang="en-US" b="1" dirty="0" smtClean="0"/>
              <a:t> </a:t>
            </a:r>
            <a:r>
              <a:rPr lang="en-US" b="1" dirty="0" err="1" smtClean="0"/>
              <a:t>estar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764704"/>
            <a:ext cx="2880320" cy="554461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Cerca quiero estar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Junto a Ti Señor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Pues placer mayor no hay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Que rendirme y adorarte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Todo lo que hay en mí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Te quiero ofrendar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Pero aún es poco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Comparado a lo que gané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No soy apenas siervo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Tu amigo me torné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                                                                 </a:t>
            </a:r>
            <a:r>
              <a:rPr lang="es-ES" sz="1800" b="1" dirty="0" smtClean="0">
                <a:solidFill>
                  <a:srgbClr val="FF0000"/>
                </a:solidFill>
              </a:rPr>
              <a:t>Eres </a:t>
            </a:r>
            <a:r>
              <a:rPr lang="es-ES" sz="1800" b="1" dirty="0" smtClean="0">
                <a:solidFill>
                  <a:srgbClr val="FF0000"/>
                </a:solidFill>
              </a:rPr>
              <a:t>todo Señor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Eres lo que yo más necesito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Eres todo Señor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Yo se que estas aquí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Cerca quiero estar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Cerca quiero estar </dc:title>
  <dc:creator>mary</dc:creator>
  <cp:lastModifiedBy>mary</cp:lastModifiedBy>
  <cp:revision>5</cp:revision>
  <dcterms:created xsi:type="dcterms:W3CDTF">2018-02-14T16:33:56Z</dcterms:created>
  <dcterms:modified xsi:type="dcterms:W3CDTF">2018-02-15T13:02:07Z</dcterms:modified>
</cp:coreProperties>
</file>