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>
        <p:scale>
          <a:sx n="100" d="100"/>
          <a:sy n="100" d="100"/>
        </p:scale>
        <p:origin x="-858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B86F-CAAF-42F5-9BCF-C2B4F9B3626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7519-7B45-4C59-9693-CA6A7FD4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B86F-CAAF-42F5-9BCF-C2B4F9B3626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7519-7B45-4C59-9693-CA6A7FD4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B86F-CAAF-42F5-9BCF-C2B4F9B3626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7519-7B45-4C59-9693-CA6A7FD4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B86F-CAAF-42F5-9BCF-C2B4F9B3626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7519-7B45-4C59-9693-CA6A7FD4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B86F-CAAF-42F5-9BCF-C2B4F9B3626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7519-7B45-4C59-9693-CA6A7FD4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B86F-CAAF-42F5-9BCF-C2B4F9B3626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7519-7B45-4C59-9693-CA6A7FD4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B86F-CAAF-42F5-9BCF-C2B4F9B3626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7519-7B45-4C59-9693-CA6A7FD4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B86F-CAAF-42F5-9BCF-C2B4F9B3626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7519-7B45-4C59-9693-CA6A7FD4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B86F-CAAF-42F5-9BCF-C2B4F9B3626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7519-7B45-4C59-9693-CA6A7FD4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B86F-CAAF-42F5-9BCF-C2B4F9B3626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7519-7B45-4C59-9693-CA6A7FD4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B86F-CAAF-42F5-9BCF-C2B4F9B3626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7519-7B45-4C59-9693-CA6A7FD4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0B86F-CAAF-42F5-9BCF-C2B4F9B3626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C7519-7B45-4C59-9693-CA6A7FD4D2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g, Sing, Sing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nter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0"/>
            <a:ext cx="2016224" cy="65050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Canterò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692696"/>
            <a:ext cx="3024336" cy="5904656"/>
          </a:xfrm>
        </p:spPr>
        <p:txBody>
          <a:bodyPr>
            <a:noAutofit/>
          </a:bodyPr>
          <a:lstStyle/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Coro </a:t>
            </a:r>
            <a:endParaRPr lang="it-IT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Canterò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e con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Gli angelu del cielo</a:t>
            </a:r>
            <a:endParaRPr lang="it-IT" sz="1400" b="1" dirty="0">
              <a:solidFill>
                <a:srgbClr val="FF0000"/>
              </a:solidFill>
            </a:endParaRP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Lo TI LODERO</a:t>
            </a:r>
            <a:endParaRPr lang="it-IT" sz="1400" b="1" dirty="0">
              <a:solidFill>
                <a:srgbClr val="FF0000"/>
              </a:solidFill>
            </a:endParaRP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SO CHE  TU MI ASCOLTI  MENTRE</a:t>
            </a:r>
            <a:endParaRPr lang="it-IT" sz="1400" b="1" dirty="0">
              <a:solidFill>
                <a:srgbClr val="FF0000"/>
              </a:solidFill>
            </a:endParaRP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ADORO TE!</a:t>
            </a:r>
            <a:endParaRPr lang="it-IT" sz="1400" b="1" dirty="0">
              <a:solidFill>
                <a:srgbClr val="FF0000"/>
              </a:solidFill>
            </a:endParaRP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Innalzer</a:t>
            </a:r>
            <a:r>
              <a:rPr lang="en-US" sz="1400" b="1" dirty="0" smtClean="0">
                <a:solidFill>
                  <a:srgbClr val="FF0000"/>
                </a:solidFill>
              </a:rPr>
              <a:t>ò</a:t>
            </a:r>
            <a:r>
              <a:rPr lang="it-IT" sz="1400" b="1" dirty="0" smtClean="0">
                <a:solidFill>
                  <a:srgbClr val="FF0000"/>
                </a:solidFill>
              </a:rPr>
              <a:t>  IL  TUO  NOME! </a:t>
            </a:r>
            <a:endParaRPr lang="it-IT" sz="1400" b="1" dirty="0">
              <a:solidFill>
                <a:srgbClr val="FF0000"/>
              </a:solidFill>
            </a:endParaRPr>
          </a:p>
          <a:p>
            <a:pPr algn="l"/>
            <a:r>
              <a:rPr lang="it-IT" sz="1400" b="1" dirty="0">
                <a:solidFill>
                  <a:schemeClr val="tx1"/>
                </a:solidFill>
              </a:rPr>
              <a:t> </a:t>
            </a:r>
            <a:endParaRPr lang="it-IT" sz="1400" b="1" dirty="0" smtClean="0">
              <a:solidFill>
                <a:schemeClr val="tx1"/>
              </a:solidFill>
            </a:endParaRPr>
          </a:p>
          <a:p>
            <a:pPr algn="l"/>
            <a:endParaRPr lang="it-IT" sz="1400" b="1" dirty="0" smtClean="0">
              <a:solidFill>
                <a:schemeClr val="tx1"/>
              </a:solidFill>
            </a:endParaRPr>
          </a:p>
          <a:p>
            <a:pPr algn="l"/>
            <a:endParaRPr lang="it-IT" sz="1400" b="1" dirty="0">
              <a:solidFill>
                <a:schemeClr val="tx1"/>
              </a:solidFill>
            </a:endParaRP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NON POSSO  NON AMARTI</a:t>
            </a:r>
            <a:endParaRPr lang="it-IT" sz="1400" b="1" dirty="0">
              <a:solidFill>
                <a:schemeClr val="tx1"/>
              </a:solidFill>
            </a:endParaRP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CON IL  CUORE RINGRAZIARTI</a:t>
            </a:r>
            <a:endParaRPr lang="it-IT" sz="1400" b="1" dirty="0">
              <a:solidFill>
                <a:schemeClr val="tx1"/>
              </a:solidFill>
            </a:endParaRP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REGNI  SULLA TERRA!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RE DEI RE FIGLIO DI DIO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LO  SONO TUO!</a:t>
            </a:r>
            <a:endParaRPr lang="it-IT" sz="1400" b="1" dirty="0">
              <a:solidFill>
                <a:schemeClr val="tx1"/>
              </a:solidFill>
            </a:endParaRPr>
          </a:p>
          <a:p>
            <a:pPr algn="l"/>
            <a:r>
              <a:rPr lang="it-IT" sz="1400" b="1" dirty="0">
                <a:solidFill>
                  <a:schemeClr val="tx1"/>
                </a:solidFill>
              </a:rPr>
              <a:t> </a:t>
            </a:r>
            <a:endParaRPr lang="it-IT" sz="1400" b="1" dirty="0" smtClean="0">
              <a:solidFill>
                <a:schemeClr val="tx1"/>
              </a:solidFill>
            </a:endParaRPr>
          </a:p>
          <a:p>
            <a:pPr algn="l"/>
            <a:endParaRPr lang="it-IT" sz="1400" b="1" dirty="0" smtClean="0">
              <a:solidFill>
                <a:schemeClr val="tx1"/>
              </a:solidFill>
            </a:endParaRPr>
          </a:p>
          <a:p>
            <a:pPr algn="l"/>
            <a:endParaRPr lang="it-IT" sz="14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SEI UN FUOCO CHE CONSUMA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LA LUCE CHE CI GUIDA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II tuo amore e Libert</a:t>
            </a:r>
            <a:r>
              <a:rPr lang="en-US" sz="1400" b="1" dirty="0" smtClean="0">
                <a:solidFill>
                  <a:schemeClr val="tx1"/>
                </a:solidFill>
              </a:rPr>
              <a:t>à</a:t>
            </a:r>
            <a:r>
              <a:rPr lang="it-IT" sz="14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RE DEI RE FIGLIO DI DIO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Per sempre IO...Vivr</a:t>
            </a:r>
            <a:r>
              <a:rPr lang="en-US" sz="1400" b="1" dirty="0" smtClean="0">
                <a:solidFill>
                  <a:schemeClr val="tx1"/>
                </a:solidFill>
              </a:rPr>
              <a:t>ò PER TE!   </a:t>
            </a:r>
            <a:endParaRPr lang="it-IT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Canterò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Noi canterem</dc:title>
  <dc:creator>mary</dc:creator>
  <cp:lastModifiedBy>mary</cp:lastModifiedBy>
  <cp:revision>12</cp:revision>
  <dcterms:created xsi:type="dcterms:W3CDTF">2018-02-09T14:52:33Z</dcterms:created>
  <dcterms:modified xsi:type="dcterms:W3CDTF">2018-02-09T17:54:27Z</dcterms:modified>
</cp:coreProperties>
</file>