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82" d="100"/>
          <a:sy n="82" d="100"/>
        </p:scale>
        <p:origin x="-1368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01F1-9EC7-49C6-9EDE-30FD3FC4A46F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5A6-D77A-461D-A355-BBE88194FE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01F1-9EC7-49C6-9EDE-30FD3FC4A46F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5A6-D77A-461D-A355-BBE88194FE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01F1-9EC7-49C6-9EDE-30FD3FC4A46F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5A6-D77A-461D-A355-BBE88194FE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01F1-9EC7-49C6-9EDE-30FD3FC4A46F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5A6-D77A-461D-A355-BBE88194FE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01F1-9EC7-49C6-9EDE-30FD3FC4A46F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5A6-D77A-461D-A355-BBE88194FE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01F1-9EC7-49C6-9EDE-30FD3FC4A46F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5A6-D77A-461D-A355-BBE88194FE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01F1-9EC7-49C6-9EDE-30FD3FC4A46F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5A6-D77A-461D-A355-BBE88194FE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01F1-9EC7-49C6-9EDE-30FD3FC4A46F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5A6-D77A-461D-A355-BBE88194FE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01F1-9EC7-49C6-9EDE-30FD3FC4A46F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5A6-D77A-461D-A355-BBE88194FE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01F1-9EC7-49C6-9EDE-30FD3FC4A46F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5A6-D77A-461D-A355-BBE88194FE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01F1-9EC7-49C6-9EDE-30FD3FC4A46F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5A6-D77A-461D-A355-BBE88194FE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D01F1-9EC7-49C6-9EDE-30FD3FC4A46F}" type="datetimeFigureOut">
              <a:rPr lang="en-US" smtClean="0"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2A5A6-D77A-461D-A355-BBE88194FE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ng, Sing, Sing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ntar, Cantar, Can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16632"/>
            <a:ext cx="489654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Cantar</a:t>
            </a:r>
            <a:r>
              <a:rPr lang="en-US" b="1" dirty="0" smtClean="0"/>
              <a:t>, </a:t>
            </a:r>
            <a:r>
              <a:rPr lang="en-US" b="1" dirty="0" err="1" smtClean="0"/>
              <a:t>Cantar</a:t>
            </a:r>
            <a:r>
              <a:rPr lang="en-US" b="1" dirty="0" smtClean="0"/>
              <a:t>, </a:t>
            </a:r>
            <a:r>
              <a:rPr lang="en-US" b="1" dirty="0" err="1" smtClean="0"/>
              <a:t>Cantar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3672408" cy="5904656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Vamos </a:t>
            </a:r>
            <a:r>
              <a:rPr lang="es-ES" sz="1600" b="1" dirty="0">
                <a:solidFill>
                  <a:srgbClr val="FF0000"/>
                </a:solidFill>
              </a:rPr>
              <a:t>a cantar, cantar, cantar</a:t>
            </a:r>
          </a:p>
          <a:p>
            <a:pPr algn="l"/>
            <a:r>
              <a:rPr lang="es-ES" sz="1600" b="1" dirty="0">
                <a:solidFill>
                  <a:srgbClr val="FF0000"/>
                </a:solidFill>
              </a:rPr>
              <a:t>Y hacer </a:t>
            </a:r>
            <a:r>
              <a:rPr lang="es-ES" sz="1600" b="1" dirty="0" err="1">
                <a:solidFill>
                  <a:srgbClr val="FF0000"/>
                </a:solidFill>
              </a:rPr>
              <a:t>musica</a:t>
            </a:r>
            <a:r>
              <a:rPr lang="es-ES" sz="1600" b="1" dirty="0">
                <a:solidFill>
                  <a:srgbClr val="FF0000"/>
                </a:solidFill>
              </a:rPr>
              <a:t> con el cielo</a:t>
            </a:r>
          </a:p>
          <a:p>
            <a:pPr algn="l"/>
            <a:r>
              <a:rPr lang="es-ES" sz="1600" b="1" dirty="0">
                <a:solidFill>
                  <a:srgbClr val="FF0000"/>
                </a:solidFill>
              </a:rPr>
              <a:t>Vamos a cantar, cantar, cantar</a:t>
            </a:r>
          </a:p>
          <a:p>
            <a:pPr algn="l"/>
            <a:r>
              <a:rPr lang="es-ES" sz="1600" b="1" dirty="0" err="1" smtClean="0">
                <a:solidFill>
                  <a:srgbClr val="FF0000"/>
                </a:solidFill>
              </a:rPr>
              <a:t>Agradeciendote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>
                <a:solidFill>
                  <a:srgbClr val="FF0000"/>
                </a:solidFill>
              </a:rPr>
              <a:t>por escucharnos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Cuando  aclamamos alabanzas </a:t>
            </a:r>
            <a:endParaRPr lang="es-ES" sz="1600" b="1" dirty="0">
              <a:solidFill>
                <a:srgbClr val="FF0000"/>
              </a:solidFill>
            </a:endParaRPr>
          </a:p>
          <a:p>
            <a:pPr algn="l"/>
            <a:r>
              <a:rPr lang="es-ES" sz="1600" b="1" dirty="0">
                <a:solidFill>
                  <a:srgbClr val="FF0000"/>
                </a:solidFill>
              </a:rPr>
              <a:t>Levantemos </a:t>
            </a:r>
            <a:r>
              <a:rPr lang="es-ES" sz="1600" b="1" dirty="0" smtClean="0">
                <a:solidFill>
                  <a:srgbClr val="FF0000"/>
                </a:solidFill>
              </a:rPr>
              <a:t> el  alto el  nombre </a:t>
            </a:r>
            <a:r>
              <a:rPr lang="es-ES" sz="1600" b="1" dirty="0">
                <a:solidFill>
                  <a:srgbClr val="FF0000"/>
                </a:solidFill>
              </a:rPr>
              <a:t>de </a:t>
            </a:r>
            <a:r>
              <a:rPr lang="es-ES" sz="1600" b="1" dirty="0" err="1">
                <a:solidFill>
                  <a:srgbClr val="FF0000"/>
                </a:solidFill>
              </a:rPr>
              <a:t>Jesus</a:t>
            </a:r>
            <a:endParaRPr lang="es-ES" sz="1600" b="1" dirty="0">
              <a:solidFill>
                <a:srgbClr val="FF0000"/>
              </a:solidFill>
            </a:endParaRPr>
          </a:p>
          <a:p>
            <a:pPr algn="l"/>
            <a:r>
              <a:rPr lang="es-ES" sz="1600" b="1" dirty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es-ES" sz="1600" b="1" dirty="0">
                <a:solidFill>
                  <a:schemeClr val="tx1"/>
                </a:solidFill>
              </a:rPr>
              <a:t>Como no te </a:t>
            </a:r>
            <a:r>
              <a:rPr lang="es-ES" sz="1600" b="1" dirty="0" err="1">
                <a:solidFill>
                  <a:schemeClr val="tx1"/>
                </a:solidFill>
              </a:rPr>
              <a:t>amariamos</a:t>
            </a:r>
            <a:r>
              <a:rPr lang="es-ES" sz="1600" b="1" dirty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s-ES" sz="1600" b="1" dirty="0">
                <a:solidFill>
                  <a:schemeClr val="tx1"/>
                </a:solidFill>
              </a:rPr>
              <a:t>El cielo y la tierra te adoran</a:t>
            </a:r>
          </a:p>
          <a:p>
            <a:pPr algn="l"/>
            <a:r>
              <a:rPr lang="es-ES" sz="1600" b="1" dirty="0">
                <a:solidFill>
                  <a:schemeClr val="tx1"/>
                </a:solidFill>
              </a:rPr>
              <a:t>Reyes y reinos se rinden anti ti</a:t>
            </a:r>
          </a:p>
          <a:p>
            <a:pPr algn="l"/>
            <a:r>
              <a:rPr lang="es-ES" sz="1600" b="1" dirty="0">
                <a:solidFill>
                  <a:schemeClr val="tx1"/>
                </a:solidFill>
              </a:rPr>
              <a:t>Hijo de Dios, </a:t>
            </a:r>
            <a:r>
              <a:rPr lang="es-ES" sz="1600" b="1" dirty="0" smtClean="0">
                <a:solidFill>
                  <a:schemeClr val="tx1"/>
                </a:solidFill>
              </a:rPr>
              <a:t>eres  </a:t>
            </a:r>
            <a:r>
              <a:rPr lang="es-ES" sz="1600" b="1" dirty="0" err="1" smtClean="0">
                <a:solidFill>
                  <a:schemeClr val="tx1"/>
                </a:solidFill>
              </a:rPr>
              <a:t>unico</a:t>
            </a:r>
            <a:endParaRPr lang="es-ES" sz="1600" b="1" dirty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Tu eres  lo </a:t>
            </a:r>
            <a:r>
              <a:rPr lang="es-ES" sz="1600" b="1" dirty="0" err="1" smtClean="0">
                <a:solidFill>
                  <a:schemeClr val="tx1"/>
                </a:solidFill>
              </a:rPr>
              <a:t>unico</a:t>
            </a:r>
            <a:endParaRPr lang="es-ES" sz="1600" b="1" dirty="0">
              <a:solidFill>
                <a:schemeClr val="tx1"/>
              </a:solidFill>
            </a:endParaRPr>
          </a:p>
          <a:p>
            <a:pPr algn="l"/>
            <a:r>
              <a:rPr lang="es-ES" sz="1600" b="1" dirty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es-ES" sz="1600" b="1" dirty="0">
                <a:solidFill>
                  <a:schemeClr val="tx1"/>
                </a:solidFill>
              </a:rPr>
              <a:t>Tu eres el amor que nos libra</a:t>
            </a:r>
          </a:p>
          <a:p>
            <a:pPr algn="l"/>
            <a:r>
              <a:rPr lang="es-ES" sz="1600" b="1" dirty="0">
                <a:solidFill>
                  <a:schemeClr val="tx1"/>
                </a:solidFill>
              </a:rPr>
              <a:t>Tu eres la luz que nos </a:t>
            </a:r>
            <a:r>
              <a:rPr lang="es-ES" sz="1600" b="1" dirty="0" err="1">
                <a:solidFill>
                  <a:schemeClr val="tx1"/>
                </a:solidFill>
              </a:rPr>
              <a:t>guia</a:t>
            </a:r>
            <a:endParaRPr lang="es-ES" sz="1600" b="1" dirty="0">
              <a:solidFill>
                <a:schemeClr val="tx1"/>
              </a:solidFill>
            </a:endParaRPr>
          </a:p>
          <a:p>
            <a:pPr algn="l"/>
            <a:r>
              <a:rPr lang="es-ES" sz="1600" b="1" dirty="0">
                <a:solidFill>
                  <a:schemeClr val="tx1"/>
                </a:solidFill>
              </a:rPr>
              <a:t>Como el fuego que arde</a:t>
            </a:r>
          </a:p>
          <a:p>
            <a:pPr algn="l"/>
            <a:r>
              <a:rPr lang="es-ES" sz="1600" b="1" dirty="0">
                <a:solidFill>
                  <a:schemeClr val="tx1"/>
                </a:solidFill>
              </a:rPr>
              <a:t>Hijo de </a:t>
            </a:r>
            <a:r>
              <a:rPr lang="es-ES" sz="1600" b="1" dirty="0" smtClean="0">
                <a:solidFill>
                  <a:schemeClr val="tx1"/>
                </a:solidFill>
              </a:rPr>
              <a:t>Dios</a:t>
            </a:r>
            <a:r>
              <a:rPr lang="es-ES" sz="1600" b="1" dirty="0" smtClean="0">
                <a:solidFill>
                  <a:schemeClr val="tx1"/>
                </a:solidFill>
              </a:rPr>
              <a:t> eres  </a:t>
            </a:r>
            <a:r>
              <a:rPr lang="es-ES" sz="1600" b="1" dirty="0" err="1" smtClean="0">
                <a:solidFill>
                  <a:schemeClr val="tx1"/>
                </a:solidFill>
              </a:rPr>
              <a:t>unico</a:t>
            </a:r>
            <a:endParaRPr lang="es-ES" sz="1600" b="1" dirty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Tu eres  lo </a:t>
            </a:r>
            <a:r>
              <a:rPr lang="es-ES" sz="1600" b="1" dirty="0" err="1" smtClean="0">
                <a:solidFill>
                  <a:schemeClr val="tx1"/>
                </a:solidFill>
              </a:rPr>
              <a:t>unico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Por</a:t>
            </a:r>
            <a:r>
              <a:rPr lang="en-US" sz="1600" b="1" dirty="0" smtClean="0">
                <a:solidFill>
                  <a:schemeClr val="tx1"/>
                </a:solidFill>
              </a:rPr>
              <a:t>  lo  </a:t>
            </a:r>
            <a:r>
              <a:rPr lang="en-US" sz="1600" b="1" dirty="0" err="1" smtClean="0">
                <a:solidFill>
                  <a:schemeClr val="tx1"/>
                </a:solidFill>
              </a:rPr>
              <a:t>que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estamos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viviendo</a:t>
            </a:r>
            <a:endParaRPr lang="es-E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39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Cantar, Cantar, Cantar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Cantar, Cantar, Cantar</dc:title>
  <dc:creator>mary</dc:creator>
  <cp:lastModifiedBy>mary</cp:lastModifiedBy>
  <cp:revision>6</cp:revision>
  <dcterms:created xsi:type="dcterms:W3CDTF">2018-02-09T14:50:25Z</dcterms:created>
  <dcterms:modified xsi:type="dcterms:W3CDTF">2018-02-09T18:25:15Z</dcterms:modified>
</cp:coreProperties>
</file>