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91646-1235-47C0-A957-2E3F35689F15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7F243-2B44-45F3-A785-C757911067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urdens Are Lifted At Calvary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rdens Are Lifted At Calv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5334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Burdens Are Lifted At Calvary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70866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Days </a:t>
            </a:r>
            <a:r>
              <a:rPr lang="en-US" sz="2000" b="1" dirty="0"/>
              <a:t>are filled with sorrow and care</a:t>
            </a:r>
            <a:r>
              <a:rPr lang="en-US" sz="2000" b="1" dirty="0" smtClean="0"/>
              <a:t>, Hearts </a:t>
            </a:r>
            <a:r>
              <a:rPr lang="en-US" sz="2000" b="1" dirty="0"/>
              <a:t>are lonely and drear.</a:t>
            </a:r>
            <a:br>
              <a:rPr lang="en-US" sz="2000" b="1" dirty="0"/>
            </a:br>
            <a:r>
              <a:rPr lang="en-US" sz="2000" b="1" dirty="0"/>
              <a:t>Burdens are lifted at </a:t>
            </a:r>
            <a:r>
              <a:rPr lang="en-US" sz="2000" b="1" dirty="0" smtClean="0"/>
              <a:t>Calvary, Jesus </a:t>
            </a:r>
            <a:r>
              <a:rPr lang="en-US" sz="2000" b="1" dirty="0"/>
              <a:t>is very near</a:t>
            </a:r>
            <a:r>
              <a:rPr lang="en-US" sz="2000" b="1" dirty="0" smtClean="0"/>
              <a:t>.</a:t>
            </a:r>
          </a:p>
          <a:p>
            <a:pPr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Burdens are lifted at Calvary</a:t>
            </a:r>
            <a:r>
              <a:rPr lang="en-US" sz="2000" b="1" dirty="0" smtClean="0">
                <a:solidFill>
                  <a:srgbClr val="FF0000"/>
                </a:solidFill>
              </a:rPr>
              <a:t>, Calvary, Calvary.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Burdens are lifted at Calvary, Jesus is </a:t>
            </a:r>
            <a:r>
              <a:rPr lang="en-US" sz="2000" b="1" dirty="0" smtClean="0">
                <a:solidFill>
                  <a:srgbClr val="FF0000"/>
                </a:solidFill>
              </a:rPr>
              <a:t>very </a:t>
            </a:r>
            <a:r>
              <a:rPr lang="en-US" sz="2000" b="1" dirty="0" smtClean="0">
                <a:solidFill>
                  <a:srgbClr val="FF0000"/>
                </a:solidFill>
              </a:rPr>
              <a:t>near.</a:t>
            </a:r>
          </a:p>
          <a:p>
            <a:pPr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Cast your care on Jesus today, Leave your worry and fear.                  Burdens are lifted at Calvary, Jesus is very near.</a:t>
            </a:r>
          </a:p>
          <a:p>
            <a:pPr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Troubled soul, the Savior can feel Every heartache and tear.</a:t>
            </a:r>
            <a:br>
              <a:rPr lang="en-US" sz="2000" b="1" dirty="0" smtClean="0"/>
            </a:br>
            <a:r>
              <a:rPr lang="en-US" sz="2000" b="1" dirty="0" smtClean="0"/>
              <a:t>Burdens are lifted at Calvary, Jesus is very near.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rdens Are Lifted At Calv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Burdens Are Lifted At Calvary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Know Who I Am</dc:title>
  <dc:creator>jungyeo park</dc:creator>
  <cp:lastModifiedBy>mary</cp:lastModifiedBy>
  <cp:revision>17</cp:revision>
  <dcterms:created xsi:type="dcterms:W3CDTF">2016-01-20T16:00:37Z</dcterms:created>
  <dcterms:modified xsi:type="dcterms:W3CDTF">2018-02-26T02:14:16Z</dcterms:modified>
</cp:coreProperties>
</file>