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0A09-0F24-4C66-B1F7-EC075B827B50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361C-BFF8-45D6-B90F-AE465A52E2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0A09-0F24-4C66-B1F7-EC075B827B50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361C-BFF8-45D6-B90F-AE465A52E2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0A09-0F24-4C66-B1F7-EC075B827B50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361C-BFF8-45D6-B90F-AE465A52E2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0A09-0F24-4C66-B1F7-EC075B827B50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361C-BFF8-45D6-B90F-AE465A52E2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0A09-0F24-4C66-B1F7-EC075B827B50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361C-BFF8-45D6-B90F-AE465A52E2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0A09-0F24-4C66-B1F7-EC075B827B50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361C-BFF8-45D6-B90F-AE465A52E2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0A09-0F24-4C66-B1F7-EC075B827B50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361C-BFF8-45D6-B90F-AE465A52E2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0A09-0F24-4C66-B1F7-EC075B827B50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361C-BFF8-45D6-B90F-AE465A52E2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0A09-0F24-4C66-B1F7-EC075B827B50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361C-BFF8-45D6-B90F-AE465A52E2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0A09-0F24-4C66-B1F7-EC075B827B50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361C-BFF8-45D6-B90F-AE465A52E2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A0A09-0F24-4C66-B1F7-EC075B827B50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361C-BFF8-45D6-B90F-AE465A52E2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A0A09-0F24-4C66-B1F7-EC075B827B50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2361C-BFF8-45D6-B90F-AE465A52E23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ood Good Father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355976" y="1196752"/>
            <a:ext cx="4788024" cy="42692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uen Pad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0"/>
            <a:ext cx="2664296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Buen</a:t>
            </a:r>
            <a:r>
              <a:rPr lang="en-US" b="1" dirty="0" smtClean="0"/>
              <a:t> Padre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6480720" cy="5472608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He oído mil historias de quién creen que eres tú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Más yo he oído tu dulce voz en la oscuridad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Y me dices Que me amas Y que no me dejarás</a:t>
            </a:r>
            <a:endParaRPr lang="es-ES" sz="1800" b="1" dirty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Choro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Eres un buen padre Eres tu, eres tu, eres tu Y soy amado por ti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Es quien soy yo, es quien soy yo, es quien soy yo</a:t>
            </a:r>
            <a:r>
              <a:rPr lang="es-ES" sz="1800" dirty="0" smtClean="0"/>
              <a:t/>
            </a:r>
            <a:br>
              <a:rPr lang="es-ES" sz="1800" dirty="0" smtClean="0"/>
            </a:br>
            <a:endParaRPr lang="es-ES" sz="1800" b="1" dirty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Este mundo está buscando respuestas sin cesar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Más yo se que buscamos respuestas que tú solo das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Sabes tu mi petición  Antes de mi oración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Puente                                                                                                        Es perfecta Dios tu voluntad (x3) </a:t>
            </a:r>
            <a:r>
              <a:rPr lang="en-US" sz="1800" b="1" dirty="0" smtClean="0">
                <a:solidFill>
                  <a:schemeClr val="tx1"/>
                </a:solidFill>
              </a:rPr>
              <a:t>En mi</a:t>
            </a:r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endParaRPr lang="es-ES" sz="1800" b="1" dirty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Es tu amor tan innegable que Yo, yo no puedo hablar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Paz tan inexplicable que Ya, ni puedo pensar                                         Y me llamas Más profundo me llamas(x3) En tu amor, amor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12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Buen Padre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Buen Padre </dc:title>
  <dc:creator>mary</dc:creator>
  <cp:lastModifiedBy>mary</cp:lastModifiedBy>
  <cp:revision>7</cp:revision>
  <dcterms:created xsi:type="dcterms:W3CDTF">2018-02-27T17:10:30Z</dcterms:created>
  <dcterms:modified xsi:type="dcterms:W3CDTF">2018-02-27T17:44:07Z</dcterms:modified>
</cp:coreProperties>
</file>