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58CEFC-F451-41A7-97C2-60D32C38E59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8CEFC-F451-41A7-97C2-60D32C38E59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8CEFC-F451-41A7-97C2-60D32C38E59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8CEFC-F451-41A7-97C2-60D32C38E59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58CEFC-F451-41A7-97C2-60D32C38E59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58CEFC-F451-41A7-97C2-60D32C38E59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58CEFC-F451-41A7-97C2-60D32C38E592}" type="datetimeFigureOut">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58CEFC-F451-41A7-97C2-60D32C38E592}" type="datetimeFigureOut">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8CEFC-F451-41A7-97C2-60D32C38E592}" type="datetimeFigureOut">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8CEFC-F451-41A7-97C2-60D32C38E59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8CEFC-F451-41A7-97C2-60D32C38E59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21C53-46D3-4426-AFC4-487D7F7324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8CEFC-F451-41A7-97C2-60D32C38E592}" type="datetimeFigureOut">
              <a:rPr lang="en-US" smtClean="0"/>
              <a:t>2/14/2018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21C53-46D3-4426-AFC4-487D7F7324B2}" type="slidenum">
              <a:rPr lang="en-US" smtClean="0"/>
              <a:t>‹#›</a:t>
            </a:fld>
            <a:endParaRPr lang="en-US"/>
          </a:p>
        </p:txBody>
      </p:sp>
      <p:pic>
        <p:nvPicPr>
          <p:cNvPr id="7" name="Picture 6" descr="DRAW ME CLOSE1.jpg"/>
          <p:cNvPicPr>
            <a:picLocks noChangeAspect="1"/>
          </p:cNvPicPr>
          <p:nvPr userDrawn="1"/>
        </p:nvPicPr>
        <p:blipFill>
          <a:blip r:embed="rId14" cstate="print">
            <a:lum bright="7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Attire moi a t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3808" y="260648"/>
            <a:ext cx="3528392" cy="578495"/>
          </a:xfrm>
        </p:spPr>
        <p:txBody>
          <a:bodyPr>
            <a:normAutofit fontScale="90000"/>
          </a:bodyPr>
          <a:lstStyle/>
          <a:p>
            <a:r>
              <a:rPr lang="en-US" b="1" dirty="0" smtClean="0"/>
              <a:t>Attire </a:t>
            </a:r>
            <a:r>
              <a:rPr lang="en-US" b="1" dirty="0" err="1" smtClean="0"/>
              <a:t>moi</a:t>
            </a:r>
            <a:r>
              <a:rPr lang="en-US" b="1" dirty="0" smtClean="0"/>
              <a:t> a </a:t>
            </a:r>
            <a:r>
              <a:rPr lang="en-US" b="1" dirty="0" err="1" smtClean="0"/>
              <a:t>toi</a:t>
            </a:r>
            <a:endParaRPr lang="en-US" dirty="0"/>
          </a:p>
        </p:txBody>
      </p:sp>
      <p:sp>
        <p:nvSpPr>
          <p:cNvPr id="3" name="Subtitle 2"/>
          <p:cNvSpPr>
            <a:spLocks noGrp="1"/>
          </p:cNvSpPr>
          <p:nvPr>
            <p:ph type="subTitle" idx="1"/>
          </p:nvPr>
        </p:nvSpPr>
        <p:spPr>
          <a:xfrm>
            <a:off x="1043608" y="980728"/>
            <a:ext cx="3024336" cy="4968552"/>
          </a:xfrm>
        </p:spPr>
        <p:txBody>
          <a:bodyPr>
            <a:normAutofit/>
          </a:bodyPr>
          <a:lstStyle/>
          <a:p>
            <a:pPr algn="l"/>
            <a:r>
              <a:rPr lang="fr-FR" sz="1800" b="1" dirty="0" smtClean="0">
                <a:solidFill>
                  <a:schemeClr val="tx1"/>
                </a:solidFill>
              </a:rPr>
              <a:t>Attire-moi à Toi                                        Ne me laisse pas                                  Je veux tout abandonner                      Et restaurer notre amitié                      Tu es mon désir                                  Je ne veux que Toi                          Rien ne peut Te remplacer    Dans Tes bras je suis rassuré Montre-moi la voie Qui me ramène à Toi </a:t>
            </a:r>
          </a:p>
          <a:p>
            <a:pPr algn="l"/>
            <a:endParaRPr lang="fr-FR" sz="1800" b="1" dirty="0" smtClean="0">
              <a:solidFill>
                <a:schemeClr val="tx1"/>
              </a:solidFill>
            </a:endParaRPr>
          </a:p>
          <a:p>
            <a:pPr algn="l"/>
            <a:endParaRPr lang="fr-FR" sz="1800" b="1" dirty="0">
              <a:solidFill>
                <a:schemeClr val="tx1"/>
              </a:solidFill>
            </a:endParaRPr>
          </a:p>
          <a:p>
            <a:pPr algn="l"/>
            <a:r>
              <a:rPr lang="fr-FR" sz="1800" b="1" dirty="0" smtClean="0">
                <a:solidFill>
                  <a:srgbClr val="FF0000"/>
                </a:solidFill>
              </a:rPr>
              <a:t>Refrain                                                      Tu es tout pour moi                           Sans Toi je ne peux vivre                         Tu es tout pour moi                           Garde-moi près de Toi﻿              </a:t>
            </a:r>
            <a:endParaRPr lang="en-US" sz="18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68</Words>
  <Application>Microsoft Office PowerPoint</Application>
  <PresentationFormat>On-screen Show (4:3)</PresentationFormat>
  <Paragraphs>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Attire moi a toi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Attire moi a toi</dc:title>
  <dc:creator>mary</dc:creator>
  <cp:lastModifiedBy>mary</cp:lastModifiedBy>
  <cp:revision>7</cp:revision>
  <dcterms:created xsi:type="dcterms:W3CDTF">2018-02-14T15:49:47Z</dcterms:created>
  <dcterms:modified xsi:type="dcterms:W3CDTF">2018-02-14T17:40:06Z</dcterms:modified>
</cp:coreProperties>
</file>