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1D32F-70D4-4521-8252-99748B707116}" type="datetimeFigureOut">
              <a:rPr lang="en-US" smtClean="0"/>
              <a:pPr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78C16-893F-4DD4-BDD5-9917BF4D8A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하나님의 어린양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gnus De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2800" y="304800"/>
            <a:ext cx="23622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Agnus</a:t>
            </a:r>
            <a:r>
              <a:rPr lang="en-US" b="1" dirty="0" smtClean="0"/>
              <a:t> Dei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752600"/>
            <a:ext cx="6477000" cy="4114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Alleluia Alleluia for the Lord God Almighty reigns</a:t>
            </a:r>
            <a:br>
              <a:rPr lang="en-US" sz="2400" b="1" dirty="0" smtClean="0"/>
            </a:br>
            <a:r>
              <a:rPr lang="en-US" sz="2400" b="1" dirty="0" smtClean="0"/>
              <a:t>Alleluia Alleluia for the Lord God Almighty </a:t>
            </a:r>
            <a:r>
              <a:rPr lang="en-US" sz="2400" b="1" dirty="0" smtClean="0"/>
              <a:t>reigns Alleluia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Holy</a:t>
            </a:r>
            <a:r>
              <a:rPr lang="en-US" sz="2400" b="1" dirty="0" smtClean="0">
                <a:solidFill>
                  <a:srgbClr val="FF0000"/>
                </a:solidFill>
              </a:rPr>
              <a:t>, holy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Are You Lord God, Almighty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Worthy is the Lamb, worthy is the Lamb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You are holy, holy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Are You Lord God, Almighty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Worthy is the Lamb, worthy is the Lamb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Amen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Agnus Dei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Agnus Dei </dc:title>
  <dc:creator>jungyeo park</dc:creator>
  <cp:lastModifiedBy>mary</cp:lastModifiedBy>
  <cp:revision>20</cp:revision>
  <dcterms:created xsi:type="dcterms:W3CDTF">2016-03-28T01:25:36Z</dcterms:created>
  <dcterms:modified xsi:type="dcterms:W3CDTF">2018-02-02T21:27:18Z</dcterms:modified>
</cp:coreProperties>
</file>